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60" r:id="rId4"/>
    <p:sldId id="258" r:id="rId5"/>
    <p:sldId id="261" r:id="rId6"/>
    <p:sldId id="272" r:id="rId7"/>
    <p:sldId id="257" r:id="rId8"/>
    <p:sldId id="273" r:id="rId9"/>
    <p:sldId id="267" r:id="rId10"/>
    <p:sldId id="259" r:id="rId11"/>
    <p:sldId id="262" r:id="rId12"/>
    <p:sldId id="266" r:id="rId13"/>
    <p:sldId id="268" r:id="rId14"/>
    <p:sldId id="269" r:id="rId15"/>
    <p:sldId id="270" r:id="rId16"/>
    <p:sldId id="264" r:id="rId17"/>
    <p:sldId id="263" r:id="rId18"/>
    <p:sldId id="274" r:id="rId19"/>
    <p:sldId id="265" r:id="rId20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A5351-A296-4975-8CC7-5E15673B3310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9548B1-DB4D-4ABF-9324-F5B0C3F42906}">
      <dgm:prSet phldrT="[Text]" custT="1"/>
      <dgm:spPr/>
      <dgm:t>
        <a:bodyPr/>
        <a:lstStyle/>
        <a:p>
          <a:r>
            <a:rPr lang="en-US" sz="900" dirty="0"/>
            <a:t>Current  Process	</a:t>
          </a:r>
          <a:r>
            <a:rPr lang="en-US" sz="800" dirty="0"/>
            <a:t> </a:t>
          </a:r>
        </a:p>
      </dgm:t>
    </dgm:pt>
    <dgm:pt modelId="{28E8C6EE-A44A-4BF0-B3DE-522B237A0E6A}" type="parTrans" cxnId="{B74A2038-555A-4FC6-B622-717005AB9A40}">
      <dgm:prSet/>
      <dgm:spPr/>
      <dgm:t>
        <a:bodyPr/>
        <a:lstStyle/>
        <a:p>
          <a:endParaRPr lang="en-US"/>
        </a:p>
      </dgm:t>
    </dgm:pt>
    <dgm:pt modelId="{1B333111-0715-4E83-8510-B53AEA27D1E3}" type="sibTrans" cxnId="{B74A2038-555A-4FC6-B622-717005AB9A40}">
      <dgm:prSet/>
      <dgm:spPr/>
      <dgm:t>
        <a:bodyPr/>
        <a:lstStyle/>
        <a:p>
          <a:endParaRPr lang="en-US"/>
        </a:p>
      </dgm:t>
    </dgm:pt>
    <dgm:pt modelId="{70963C5E-D7FC-4A81-A611-07C0444A956C}">
      <dgm:prSet phldrT="[Text]"/>
      <dgm:spPr/>
      <dgm:t>
        <a:bodyPr/>
        <a:lstStyle/>
        <a:p>
          <a:r>
            <a:rPr lang="en-US"/>
            <a:t>Intake Screening Form</a:t>
          </a:r>
        </a:p>
      </dgm:t>
    </dgm:pt>
    <dgm:pt modelId="{2762C69C-FDC3-4CC8-9CC0-CA0D456B767E}" type="parTrans" cxnId="{0EC0D3C3-602A-469B-AE7A-6ABE8DAFB43F}">
      <dgm:prSet/>
      <dgm:spPr/>
      <dgm:t>
        <a:bodyPr/>
        <a:lstStyle/>
        <a:p>
          <a:endParaRPr lang="en-US"/>
        </a:p>
      </dgm:t>
    </dgm:pt>
    <dgm:pt modelId="{3BDC1F3D-1EA5-4109-BAEB-C911CE16AA74}" type="sibTrans" cxnId="{0EC0D3C3-602A-469B-AE7A-6ABE8DAFB43F}">
      <dgm:prSet/>
      <dgm:spPr/>
      <dgm:t>
        <a:bodyPr/>
        <a:lstStyle/>
        <a:p>
          <a:endParaRPr lang="en-US"/>
        </a:p>
      </dgm:t>
    </dgm:pt>
    <dgm:pt modelId="{F345C43C-64DF-4856-93DB-B46AB5964CD6}">
      <dgm:prSet phldrT="[Text]"/>
      <dgm:spPr/>
      <dgm:t>
        <a:bodyPr/>
        <a:lstStyle/>
        <a:p>
          <a:r>
            <a:rPr lang="en-US"/>
            <a:t>DAST</a:t>
          </a:r>
        </a:p>
      </dgm:t>
    </dgm:pt>
    <dgm:pt modelId="{F4751C85-A992-4B82-8638-C7E879AA55B4}" type="parTrans" cxnId="{CEC82555-C28C-4CC3-8A9A-95EE25EEFDA7}">
      <dgm:prSet/>
      <dgm:spPr/>
      <dgm:t>
        <a:bodyPr/>
        <a:lstStyle/>
        <a:p>
          <a:endParaRPr lang="en-US"/>
        </a:p>
      </dgm:t>
    </dgm:pt>
    <dgm:pt modelId="{2DF2BDB8-A045-41EA-A9E6-5351DA1B4460}" type="sibTrans" cxnId="{CEC82555-C28C-4CC3-8A9A-95EE25EEFDA7}">
      <dgm:prSet/>
      <dgm:spPr/>
      <dgm:t>
        <a:bodyPr/>
        <a:lstStyle/>
        <a:p>
          <a:endParaRPr lang="en-US"/>
        </a:p>
      </dgm:t>
    </dgm:pt>
    <dgm:pt modelId="{838A0C54-39AA-479F-BC9E-0DD375219723}">
      <dgm:prSet phldrT="[Text]"/>
      <dgm:spPr/>
      <dgm:t>
        <a:bodyPr/>
        <a:lstStyle/>
        <a:p>
          <a:r>
            <a:rPr lang="en-US"/>
            <a:t>Intake/Accepted into Drug Court</a:t>
          </a:r>
        </a:p>
      </dgm:t>
    </dgm:pt>
    <dgm:pt modelId="{C13F2759-579D-4895-B477-B0AA3CA58E59}" type="parTrans" cxnId="{2DB2632B-B165-47BE-8459-43FFA341D270}">
      <dgm:prSet/>
      <dgm:spPr/>
      <dgm:t>
        <a:bodyPr/>
        <a:lstStyle/>
        <a:p>
          <a:endParaRPr lang="en-US"/>
        </a:p>
      </dgm:t>
    </dgm:pt>
    <dgm:pt modelId="{642B6633-7FF7-4886-8D73-B291F9226802}" type="sibTrans" cxnId="{2DB2632B-B165-47BE-8459-43FFA341D270}">
      <dgm:prSet/>
      <dgm:spPr/>
      <dgm:t>
        <a:bodyPr/>
        <a:lstStyle/>
        <a:p>
          <a:endParaRPr lang="en-US"/>
        </a:p>
      </dgm:t>
    </dgm:pt>
    <dgm:pt modelId="{5688F78E-98C5-4213-A424-350C7A974725}">
      <dgm:prSet phldrT="[Text]"/>
      <dgm:spPr/>
      <dgm:t>
        <a:bodyPr/>
        <a:lstStyle/>
        <a:p>
          <a:r>
            <a:rPr lang="en-US"/>
            <a:t>Addiction Severity Index</a:t>
          </a:r>
        </a:p>
      </dgm:t>
    </dgm:pt>
    <dgm:pt modelId="{318B4190-A1BC-4767-A9AF-927677E7ED0A}" type="parTrans" cxnId="{494C34E4-A616-41BC-B7ED-D50628B3A8C7}">
      <dgm:prSet/>
      <dgm:spPr/>
      <dgm:t>
        <a:bodyPr/>
        <a:lstStyle/>
        <a:p>
          <a:endParaRPr lang="en-US"/>
        </a:p>
      </dgm:t>
    </dgm:pt>
    <dgm:pt modelId="{9AC7D7A7-8628-4340-8950-5F6A308CD11F}" type="sibTrans" cxnId="{494C34E4-A616-41BC-B7ED-D50628B3A8C7}">
      <dgm:prSet/>
      <dgm:spPr/>
      <dgm:t>
        <a:bodyPr/>
        <a:lstStyle/>
        <a:p>
          <a:endParaRPr lang="en-US"/>
        </a:p>
      </dgm:t>
    </dgm:pt>
    <dgm:pt modelId="{0D45E4E2-550A-4454-892B-660836594F88}">
      <dgm:prSet/>
      <dgm:spPr/>
      <dgm:t>
        <a:bodyPr/>
        <a:lstStyle/>
        <a:p>
          <a:r>
            <a:rPr lang="en-US" dirty="0"/>
            <a:t>Gender Specific Treatment </a:t>
          </a:r>
          <a:r>
            <a:rPr lang="en-US" dirty="0" smtClean="0"/>
            <a:t>Groups</a:t>
          </a:r>
          <a:endParaRPr lang="en-US" dirty="0"/>
        </a:p>
      </dgm:t>
    </dgm:pt>
    <dgm:pt modelId="{734AC60F-B2A3-421D-8C56-00DA13C77353}" type="parTrans" cxnId="{0F05DE57-9646-4902-9A10-44256867CB4D}">
      <dgm:prSet/>
      <dgm:spPr/>
      <dgm:t>
        <a:bodyPr/>
        <a:lstStyle/>
        <a:p>
          <a:endParaRPr lang="en-US"/>
        </a:p>
      </dgm:t>
    </dgm:pt>
    <dgm:pt modelId="{437B12C5-B373-49C4-A19F-64551EA1AA6B}" type="sibTrans" cxnId="{0F05DE57-9646-4902-9A10-44256867CB4D}">
      <dgm:prSet/>
      <dgm:spPr/>
      <dgm:t>
        <a:bodyPr/>
        <a:lstStyle/>
        <a:p>
          <a:endParaRPr lang="en-US"/>
        </a:p>
      </dgm:t>
    </dgm:pt>
    <dgm:pt modelId="{8F7E230E-7CF7-4C9F-BF77-C41F764DD5CD}" type="pres">
      <dgm:prSet presAssocID="{B27A5351-A296-4975-8CC7-5E15673B331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2BA308D-28EA-4A76-8EFA-8BCD02F4FD9D}" type="pres">
      <dgm:prSet presAssocID="{6E9548B1-DB4D-4ABF-9324-F5B0C3F42906}" presName="hierRoot1" presStyleCnt="0"/>
      <dgm:spPr/>
      <dgm:t>
        <a:bodyPr/>
        <a:lstStyle/>
        <a:p>
          <a:endParaRPr lang="en-US"/>
        </a:p>
      </dgm:t>
    </dgm:pt>
    <dgm:pt modelId="{7CAB49CA-A4E8-4963-A9EB-693C068081C0}" type="pres">
      <dgm:prSet presAssocID="{6E9548B1-DB4D-4ABF-9324-F5B0C3F42906}" presName="composite" presStyleCnt="0"/>
      <dgm:spPr/>
      <dgm:t>
        <a:bodyPr/>
        <a:lstStyle/>
        <a:p>
          <a:endParaRPr lang="en-US"/>
        </a:p>
      </dgm:t>
    </dgm:pt>
    <dgm:pt modelId="{92F10A7E-C7C3-4F16-B1E3-6E14DEAFDB5B}" type="pres">
      <dgm:prSet presAssocID="{6E9548B1-DB4D-4ABF-9324-F5B0C3F42906}" presName="background" presStyleLbl="node0" presStyleIdx="0" presStyleCnt="1"/>
      <dgm:spPr/>
      <dgm:t>
        <a:bodyPr/>
        <a:lstStyle/>
        <a:p>
          <a:endParaRPr lang="en-US"/>
        </a:p>
      </dgm:t>
    </dgm:pt>
    <dgm:pt modelId="{7EEDCA64-3A30-4813-BE3F-5C30BDE7045B}" type="pres">
      <dgm:prSet presAssocID="{6E9548B1-DB4D-4ABF-9324-F5B0C3F42906}" presName="text" presStyleLbl="fgAcc0" presStyleIdx="0" presStyleCnt="1" custScaleX="225355" custScaleY="56263" custLinFactNeighborX="1855" custLinFactNeighborY="-55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AA0812-3390-412E-84F3-451C7D8DAA49}" type="pres">
      <dgm:prSet presAssocID="{6E9548B1-DB4D-4ABF-9324-F5B0C3F42906}" presName="hierChild2" presStyleCnt="0"/>
      <dgm:spPr/>
      <dgm:t>
        <a:bodyPr/>
        <a:lstStyle/>
        <a:p>
          <a:endParaRPr lang="en-US"/>
        </a:p>
      </dgm:t>
    </dgm:pt>
    <dgm:pt modelId="{F3F6F0A9-655C-4362-AA6F-423D8588599E}" type="pres">
      <dgm:prSet presAssocID="{2762C69C-FDC3-4CC8-9CC0-CA0D456B767E}" presName="Name10" presStyleLbl="parChTrans1D2" presStyleIdx="0" presStyleCnt="5"/>
      <dgm:spPr/>
      <dgm:t>
        <a:bodyPr/>
        <a:lstStyle/>
        <a:p>
          <a:endParaRPr lang="en-US"/>
        </a:p>
      </dgm:t>
    </dgm:pt>
    <dgm:pt modelId="{0B7AB73E-DF88-4C81-AD92-1198BD56768D}" type="pres">
      <dgm:prSet presAssocID="{70963C5E-D7FC-4A81-A611-07C0444A956C}" presName="hierRoot2" presStyleCnt="0"/>
      <dgm:spPr/>
      <dgm:t>
        <a:bodyPr/>
        <a:lstStyle/>
        <a:p>
          <a:endParaRPr lang="en-US"/>
        </a:p>
      </dgm:t>
    </dgm:pt>
    <dgm:pt modelId="{FFADF797-6867-4D8C-9E77-89B5143463DF}" type="pres">
      <dgm:prSet presAssocID="{70963C5E-D7FC-4A81-A611-07C0444A956C}" presName="composite2" presStyleCnt="0"/>
      <dgm:spPr/>
      <dgm:t>
        <a:bodyPr/>
        <a:lstStyle/>
        <a:p>
          <a:endParaRPr lang="en-US"/>
        </a:p>
      </dgm:t>
    </dgm:pt>
    <dgm:pt modelId="{F456CFC9-C64D-4ED2-87A8-B0B66012750E}" type="pres">
      <dgm:prSet presAssocID="{70963C5E-D7FC-4A81-A611-07C0444A956C}" presName="background2" presStyleLbl="node2" presStyleIdx="0" presStyleCnt="5"/>
      <dgm:spPr/>
      <dgm:t>
        <a:bodyPr/>
        <a:lstStyle/>
        <a:p>
          <a:endParaRPr lang="en-US"/>
        </a:p>
      </dgm:t>
    </dgm:pt>
    <dgm:pt modelId="{5372A621-8D56-4486-8CA3-972BA9E53BD8}" type="pres">
      <dgm:prSet presAssocID="{70963C5E-D7FC-4A81-A611-07C0444A956C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752D8D-5164-40BB-B60E-AE8CE216E238}" type="pres">
      <dgm:prSet presAssocID="{70963C5E-D7FC-4A81-A611-07C0444A956C}" presName="hierChild3" presStyleCnt="0"/>
      <dgm:spPr/>
      <dgm:t>
        <a:bodyPr/>
        <a:lstStyle/>
        <a:p>
          <a:endParaRPr lang="en-US"/>
        </a:p>
      </dgm:t>
    </dgm:pt>
    <dgm:pt modelId="{BF0BC37A-0573-4854-90D3-2BEB29D3AE08}" type="pres">
      <dgm:prSet presAssocID="{F4751C85-A992-4B82-8638-C7E879AA55B4}" presName="Name10" presStyleLbl="parChTrans1D2" presStyleIdx="1" presStyleCnt="5"/>
      <dgm:spPr/>
      <dgm:t>
        <a:bodyPr/>
        <a:lstStyle/>
        <a:p>
          <a:endParaRPr lang="en-US"/>
        </a:p>
      </dgm:t>
    </dgm:pt>
    <dgm:pt modelId="{A9EF64C7-981C-4EFC-8FA5-83ABC62D454F}" type="pres">
      <dgm:prSet presAssocID="{F345C43C-64DF-4856-93DB-B46AB5964CD6}" presName="hierRoot2" presStyleCnt="0"/>
      <dgm:spPr/>
      <dgm:t>
        <a:bodyPr/>
        <a:lstStyle/>
        <a:p>
          <a:endParaRPr lang="en-US"/>
        </a:p>
      </dgm:t>
    </dgm:pt>
    <dgm:pt modelId="{D5ED44B5-AA71-487A-ABAF-317F37CC4615}" type="pres">
      <dgm:prSet presAssocID="{F345C43C-64DF-4856-93DB-B46AB5964CD6}" presName="composite2" presStyleCnt="0"/>
      <dgm:spPr/>
      <dgm:t>
        <a:bodyPr/>
        <a:lstStyle/>
        <a:p>
          <a:endParaRPr lang="en-US"/>
        </a:p>
      </dgm:t>
    </dgm:pt>
    <dgm:pt modelId="{EDA2EB46-60DE-46BA-9BF2-9CD84DD5529D}" type="pres">
      <dgm:prSet presAssocID="{F345C43C-64DF-4856-93DB-B46AB5964CD6}" presName="background2" presStyleLbl="node2" presStyleIdx="1" presStyleCnt="5"/>
      <dgm:spPr/>
      <dgm:t>
        <a:bodyPr/>
        <a:lstStyle/>
        <a:p>
          <a:endParaRPr lang="en-US"/>
        </a:p>
      </dgm:t>
    </dgm:pt>
    <dgm:pt modelId="{CE2219C1-CBCE-4942-B8AA-EC46B27AC3BF}" type="pres">
      <dgm:prSet presAssocID="{F345C43C-64DF-4856-93DB-B46AB5964CD6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9E7B54-BF09-47F0-9CCB-2E0DDE078977}" type="pres">
      <dgm:prSet presAssocID="{F345C43C-64DF-4856-93DB-B46AB5964CD6}" presName="hierChild3" presStyleCnt="0"/>
      <dgm:spPr/>
      <dgm:t>
        <a:bodyPr/>
        <a:lstStyle/>
        <a:p>
          <a:endParaRPr lang="en-US"/>
        </a:p>
      </dgm:t>
    </dgm:pt>
    <dgm:pt modelId="{230683B5-4E25-46DF-9B63-1E0F340FCFED}" type="pres">
      <dgm:prSet presAssocID="{C13F2759-579D-4895-B477-B0AA3CA58E59}" presName="Name10" presStyleLbl="parChTrans1D2" presStyleIdx="2" presStyleCnt="5"/>
      <dgm:spPr/>
      <dgm:t>
        <a:bodyPr/>
        <a:lstStyle/>
        <a:p>
          <a:endParaRPr lang="en-US"/>
        </a:p>
      </dgm:t>
    </dgm:pt>
    <dgm:pt modelId="{057A329A-68AE-41D5-B24D-2BE0082001F3}" type="pres">
      <dgm:prSet presAssocID="{838A0C54-39AA-479F-BC9E-0DD375219723}" presName="hierRoot2" presStyleCnt="0"/>
      <dgm:spPr/>
      <dgm:t>
        <a:bodyPr/>
        <a:lstStyle/>
        <a:p>
          <a:endParaRPr lang="en-US"/>
        </a:p>
      </dgm:t>
    </dgm:pt>
    <dgm:pt modelId="{899482B3-56BF-4A1B-BA88-A089E66E890E}" type="pres">
      <dgm:prSet presAssocID="{838A0C54-39AA-479F-BC9E-0DD375219723}" presName="composite2" presStyleCnt="0"/>
      <dgm:spPr/>
      <dgm:t>
        <a:bodyPr/>
        <a:lstStyle/>
        <a:p>
          <a:endParaRPr lang="en-US"/>
        </a:p>
      </dgm:t>
    </dgm:pt>
    <dgm:pt modelId="{42049DF4-E155-481B-ABDE-9DC2124A2B55}" type="pres">
      <dgm:prSet presAssocID="{838A0C54-39AA-479F-BC9E-0DD375219723}" presName="background2" presStyleLbl="node2" presStyleIdx="2" presStyleCnt="5"/>
      <dgm:spPr/>
      <dgm:t>
        <a:bodyPr/>
        <a:lstStyle/>
        <a:p>
          <a:endParaRPr lang="en-US"/>
        </a:p>
      </dgm:t>
    </dgm:pt>
    <dgm:pt modelId="{1428B0D4-3BAD-41BF-BAD9-F3A8A422984C}" type="pres">
      <dgm:prSet presAssocID="{838A0C54-39AA-479F-BC9E-0DD375219723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835D40-8136-4B72-B88A-F5B9BCE7E88A}" type="pres">
      <dgm:prSet presAssocID="{838A0C54-39AA-479F-BC9E-0DD375219723}" presName="hierChild3" presStyleCnt="0"/>
      <dgm:spPr/>
      <dgm:t>
        <a:bodyPr/>
        <a:lstStyle/>
        <a:p>
          <a:endParaRPr lang="en-US"/>
        </a:p>
      </dgm:t>
    </dgm:pt>
    <dgm:pt modelId="{35FCE586-7C80-4378-8D87-E20C5245C9DE}" type="pres">
      <dgm:prSet presAssocID="{318B4190-A1BC-4767-A9AF-927677E7ED0A}" presName="Name10" presStyleLbl="parChTrans1D2" presStyleIdx="3" presStyleCnt="5"/>
      <dgm:spPr/>
      <dgm:t>
        <a:bodyPr/>
        <a:lstStyle/>
        <a:p>
          <a:endParaRPr lang="en-US"/>
        </a:p>
      </dgm:t>
    </dgm:pt>
    <dgm:pt modelId="{99EC12E9-6056-4109-AE98-4F7B008B3DA6}" type="pres">
      <dgm:prSet presAssocID="{5688F78E-98C5-4213-A424-350C7A974725}" presName="hierRoot2" presStyleCnt="0"/>
      <dgm:spPr/>
      <dgm:t>
        <a:bodyPr/>
        <a:lstStyle/>
        <a:p>
          <a:endParaRPr lang="en-US"/>
        </a:p>
      </dgm:t>
    </dgm:pt>
    <dgm:pt modelId="{671B8AFC-8922-463B-8810-DE44A7841769}" type="pres">
      <dgm:prSet presAssocID="{5688F78E-98C5-4213-A424-350C7A974725}" presName="composite2" presStyleCnt="0"/>
      <dgm:spPr/>
      <dgm:t>
        <a:bodyPr/>
        <a:lstStyle/>
        <a:p>
          <a:endParaRPr lang="en-US"/>
        </a:p>
      </dgm:t>
    </dgm:pt>
    <dgm:pt modelId="{010265A3-1462-408D-AA4A-5E3BD5214863}" type="pres">
      <dgm:prSet presAssocID="{5688F78E-98C5-4213-A424-350C7A974725}" presName="background2" presStyleLbl="node2" presStyleIdx="3" presStyleCnt="5"/>
      <dgm:spPr/>
      <dgm:t>
        <a:bodyPr/>
        <a:lstStyle/>
        <a:p>
          <a:endParaRPr lang="en-US"/>
        </a:p>
      </dgm:t>
    </dgm:pt>
    <dgm:pt modelId="{ED956D0D-64A3-47F3-9BEB-4B7302F6FC43}" type="pres">
      <dgm:prSet presAssocID="{5688F78E-98C5-4213-A424-350C7A974725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94FF06-0115-4316-B75D-A9B4A09280EE}" type="pres">
      <dgm:prSet presAssocID="{5688F78E-98C5-4213-A424-350C7A974725}" presName="hierChild3" presStyleCnt="0"/>
      <dgm:spPr/>
      <dgm:t>
        <a:bodyPr/>
        <a:lstStyle/>
        <a:p>
          <a:endParaRPr lang="en-US"/>
        </a:p>
      </dgm:t>
    </dgm:pt>
    <dgm:pt modelId="{20C90964-70A5-42A3-883E-FAD2AEBD206D}" type="pres">
      <dgm:prSet presAssocID="{734AC60F-B2A3-421D-8C56-00DA13C77353}" presName="Name10" presStyleLbl="parChTrans1D2" presStyleIdx="4" presStyleCnt="5"/>
      <dgm:spPr/>
      <dgm:t>
        <a:bodyPr/>
        <a:lstStyle/>
        <a:p>
          <a:endParaRPr lang="en-US"/>
        </a:p>
      </dgm:t>
    </dgm:pt>
    <dgm:pt modelId="{25C3EC35-128E-4ACB-9E5A-9E621630D461}" type="pres">
      <dgm:prSet presAssocID="{0D45E4E2-550A-4454-892B-660836594F88}" presName="hierRoot2" presStyleCnt="0"/>
      <dgm:spPr/>
      <dgm:t>
        <a:bodyPr/>
        <a:lstStyle/>
        <a:p>
          <a:endParaRPr lang="en-US"/>
        </a:p>
      </dgm:t>
    </dgm:pt>
    <dgm:pt modelId="{8B5FF354-21DC-417F-B13D-A79AEE82A02B}" type="pres">
      <dgm:prSet presAssocID="{0D45E4E2-550A-4454-892B-660836594F88}" presName="composite2" presStyleCnt="0"/>
      <dgm:spPr/>
      <dgm:t>
        <a:bodyPr/>
        <a:lstStyle/>
        <a:p>
          <a:endParaRPr lang="en-US"/>
        </a:p>
      </dgm:t>
    </dgm:pt>
    <dgm:pt modelId="{A3B87D7A-CFE7-43DD-9AB1-5AFCBCDD469E}" type="pres">
      <dgm:prSet presAssocID="{0D45E4E2-550A-4454-892B-660836594F88}" presName="background2" presStyleLbl="node2" presStyleIdx="4" presStyleCnt="5"/>
      <dgm:spPr/>
      <dgm:t>
        <a:bodyPr/>
        <a:lstStyle/>
        <a:p>
          <a:endParaRPr lang="en-US"/>
        </a:p>
      </dgm:t>
    </dgm:pt>
    <dgm:pt modelId="{7D92CE49-9DFB-422D-9EBD-9FECF8D875F8}" type="pres">
      <dgm:prSet presAssocID="{0D45E4E2-550A-4454-892B-660836594F88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CE64EC-63F2-4BB7-A097-564F1E83D91C}" type="pres">
      <dgm:prSet presAssocID="{0D45E4E2-550A-4454-892B-660836594F88}" presName="hierChild3" presStyleCnt="0"/>
      <dgm:spPr/>
      <dgm:t>
        <a:bodyPr/>
        <a:lstStyle/>
        <a:p>
          <a:endParaRPr lang="en-US"/>
        </a:p>
      </dgm:t>
    </dgm:pt>
  </dgm:ptLst>
  <dgm:cxnLst>
    <dgm:cxn modelId="{B74A2038-555A-4FC6-B622-717005AB9A40}" srcId="{B27A5351-A296-4975-8CC7-5E15673B3310}" destId="{6E9548B1-DB4D-4ABF-9324-F5B0C3F42906}" srcOrd="0" destOrd="0" parTransId="{28E8C6EE-A44A-4BF0-B3DE-522B237A0E6A}" sibTransId="{1B333111-0715-4E83-8510-B53AEA27D1E3}"/>
    <dgm:cxn modelId="{494C34E4-A616-41BC-B7ED-D50628B3A8C7}" srcId="{6E9548B1-DB4D-4ABF-9324-F5B0C3F42906}" destId="{5688F78E-98C5-4213-A424-350C7A974725}" srcOrd="3" destOrd="0" parTransId="{318B4190-A1BC-4767-A9AF-927677E7ED0A}" sibTransId="{9AC7D7A7-8628-4340-8950-5F6A308CD11F}"/>
    <dgm:cxn modelId="{CEC82555-C28C-4CC3-8A9A-95EE25EEFDA7}" srcId="{6E9548B1-DB4D-4ABF-9324-F5B0C3F42906}" destId="{F345C43C-64DF-4856-93DB-B46AB5964CD6}" srcOrd="1" destOrd="0" parTransId="{F4751C85-A992-4B82-8638-C7E879AA55B4}" sibTransId="{2DF2BDB8-A045-41EA-A9E6-5351DA1B4460}"/>
    <dgm:cxn modelId="{DE6BE6B7-14C9-4FFF-AB4D-0211F9C365C2}" type="presOf" srcId="{5688F78E-98C5-4213-A424-350C7A974725}" destId="{ED956D0D-64A3-47F3-9BEB-4B7302F6FC43}" srcOrd="0" destOrd="0" presId="urn:microsoft.com/office/officeart/2005/8/layout/hierarchy1"/>
    <dgm:cxn modelId="{4E09DF8A-72E6-4C29-82AA-4A578B276B02}" type="presOf" srcId="{F4751C85-A992-4B82-8638-C7E879AA55B4}" destId="{BF0BC37A-0573-4854-90D3-2BEB29D3AE08}" srcOrd="0" destOrd="0" presId="urn:microsoft.com/office/officeart/2005/8/layout/hierarchy1"/>
    <dgm:cxn modelId="{2B5DA900-9894-46C1-887E-3620A8DF3462}" type="presOf" srcId="{838A0C54-39AA-479F-BC9E-0DD375219723}" destId="{1428B0D4-3BAD-41BF-BAD9-F3A8A422984C}" srcOrd="0" destOrd="0" presId="urn:microsoft.com/office/officeart/2005/8/layout/hierarchy1"/>
    <dgm:cxn modelId="{9424965F-AF51-4FE4-97F2-67B136DE4AA1}" type="presOf" srcId="{2762C69C-FDC3-4CC8-9CC0-CA0D456B767E}" destId="{F3F6F0A9-655C-4362-AA6F-423D8588599E}" srcOrd="0" destOrd="0" presId="urn:microsoft.com/office/officeart/2005/8/layout/hierarchy1"/>
    <dgm:cxn modelId="{06D80A76-24DA-426B-9BE3-C1B63DE0A15D}" type="presOf" srcId="{0D45E4E2-550A-4454-892B-660836594F88}" destId="{7D92CE49-9DFB-422D-9EBD-9FECF8D875F8}" srcOrd="0" destOrd="0" presId="urn:microsoft.com/office/officeart/2005/8/layout/hierarchy1"/>
    <dgm:cxn modelId="{7AAC2814-9D73-4C4F-A2FE-5780B8088345}" type="presOf" srcId="{F345C43C-64DF-4856-93DB-B46AB5964CD6}" destId="{CE2219C1-CBCE-4942-B8AA-EC46B27AC3BF}" srcOrd="0" destOrd="0" presId="urn:microsoft.com/office/officeart/2005/8/layout/hierarchy1"/>
    <dgm:cxn modelId="{02AA1897-260D-41CD-8986-24C9B30DDF89}" type="presOf" srcId="{734AC60F-B2A3-421D-8C56-00DA13C77353}" destId="{20C90964-70A5-42A3-883E-FAD2AEBD206D}" srcOrd="0" destOrd="0" presId="urn:microsoft.com/office/officeart/2005/8/layout/hierarchy1"/>
    <dgm:cxn modelId="{DF94220E-F876-422B-9679-C869D59FB4A7}" type="presOf" srcId="{318B4190-A1BC-4767-A9AF-927677E7ED0A}" destId="{35FCE586-7C80-4378-8D87-E20C5245C9DE}" srcOrd="0" destOrd="0" presId="urn:microsoft.com/office/officeart/2005/8/layout/hierarchy1"/>
    <dgm:cxn modelId="{E512A1EF-52CC-4807-982A-E30956573177}" type="presOf" srcId="{70963C5E-D7FC-4A81-A611-07C0444A956C}" destId="{5372A621-8D56-4486-8CA3-972BA9E53BD8}" srcOrd="0" destOrd="0" presId="urn:microsoft.com/office/officeart/2005/8/layout/hierarchy1"/>
    <dgm:cxn modelId="{0F05DE57-9646-4902-9A10-44256867CB4D}" srcId="{6E9548B1-DB4D-4ABF-9324-F5B0C3F42906}" destId="{0D45E4E2-550A-4454-892B-660836594F88}" srcOrd="4" destOrd="0" parTransId="{734AC60F-B2A3-421D-8C56-00DA13C77353}" sibTransId="{437B12C5-B373-49C4-A19F-64551EA1AA6B}"/>
    <dgm:cxn modelId="{0D30B848-480A-4140-AF7C-775415EB00AB}" type="presOf" srcId="{6E9548B1-DB4D-4ABF-9324-F5B0C3F42906}" destId="{7EEDCA64-3A30-4813-BE3F-5C30BDE7045B}" srcOrd="0" destOrd="0" presId="urn:microsoft.com/office/officeart/2005/8/layout/hierarchy1"/>
    <dgm:cxn modelId="{2DB2632B-B165-47BE-8459-43FFA341D270}" srcId="{6E9548B1-DB4D-4ABF-9324-F5B0C3F42906}" destId="{838A0C54-39AA-479F-BC9E-0DD375219723}" srcOrd="2" destOrd="0" parTransId="{C13F2759-579D-4895-B477-B0AA3CA58E59}" sibTransId="{642B6633-7FF7-4886-8D73-B291F9226802}"/>
    <dgm:cxn modelId="{643E3459-E0CA-491E-8BAC-C0A1F539C07D}" type="presOf" srcId="{B27A5351-A296-4975-8CC7-5E15673B3310}" destId="{8F7E230E-7CF7-4C9F-BF77-C41F764DD5CD}" srcOrd="0" destOrd="0" presId="urn:microsoft.com/office/officeart/2005/8/layout/hierarchy1"/>
    <dgm:cxn modelId="{0EC0D3C3-602A-469B-AE7A-6ABE8DAFB43F}" srcId="{6E9548B1-DB4D-4ABF-9324-F5B0C3F42906}" destId="{70963C5E-D7FC-4A81-A611-07C0444A956C}" srcOrd="0" destOrd="0" parTransId="{2762C69C-FDC3-4CC8-9CC0-CA0D456B767E}" sibTransId="{3BDC1F3D-1EA5-4109-BAEB-C911CE16AA74}"/>
    <dgm:cxn modelId="{06E365B6-2FDE-4107-B959-1314669629DF}" type="presOf" srcId="{C13F2759-579D-4895-B477-B0AA3CA58E59}" destId="{230683B5-4E25-46DF-9B63-1E0F340FCFED}" srcOrd="0" destOrd="0" presId="urn:microsoft.com/office/officeart/2005/8/layout/hierarchy1"/>
    <dgm:cxn modelId="{28058A00-F51E-4373-A4D5-409C85895617}" type="presParOf" srcId="{8F7E230E-7CF7-4C9F-BF77-C41F764DD5CD}" destId="{32BA308D-28EA-4A76-8EFA-8BCD02F4FD9D}" srcOrd="0" destOrd="0" presId="urn:microsoft.com/office/officeart/2005/8/layout/hierarchy1"/>
    <dgm:cxn modelId="{8265FB6E-461D-46AA-A69F-3070EE79B43E}" type="presParOf" srcId="{32BA308D-28EA-4A76-8EFA-8BCD02F4FD9D}" destId="{7CAB49CA-A4E8-4963-A9EB-693C068081C0}" srcOrd="0" destOrd="0" presId="urn:microsoft.com/office/officeart/2005/8/layout/hierarchy1"/>
    <dgm:cxn modelId="{808429CB-5F86-4EB6-A1B6-7B7810C31CED}" type="presParOf" srcId="{7CAB49CA-A4E8-4963-A9EB-693C068081C0}" destId="{92F10A7E-C7C3-4F16-B1E3-6E14DEAFDB5B}" srcOrd="0" destOrd="0" presId="urn:microsoft.com/office/officeart/2005/8/layout/hierarchy1"/>
    <dgm:cxn modelId="{9E6468BF-3DAB-4299-8EBE-B9F1C35466A5}" type="presParOf" srcId="{7CAB49CA-A4E8-4963-A9EB-693C068081C0}" destId="{7EEDCA64-3A30-4813-BE3F-5C30BDE7045B}" srcOrd="1" destOrd="0" presId="urn:microsoft.com/office/officeart/2005/8/layout/hierarchy1"/>
    <dgm:cxn modelId="{9FD1BBC4-D10F-4D53-9E8E-A04860BEFFE4}" type="presParOf" srcId="{32BA308D-28EA-4A76-8EFA-8BCD02F4FD9D}" destId="{EBAA0812-3390-412E-84F3-451C7D8DAA49}" srcOrd="1" destOrd="0" presId="urn:microsoft.com/office/officeart/2005/8/layout/hierarchy1"/>
    <dgm:cxn modelId="{8D0F9C6F-B6C5-44D5-82B4-A19BAF062151}" type="presParOf" srcId="{EBAA0812-3390-412E-84F3-451C7D8DAA49}" destId="{F3F6F0A9-655C-4362-AA6F-423D8588599E}" srcOrd="0" destOrd="0" presId="urn:microsoft.com/office/officeart/2005/8/layout/hierarchy1"/>
    <dgm:cxn modelId="{00BEBF7C-FCF6-45B4-910E-B8AFBFB242C1}" type="presParOf" srcId="{EBAA0812-3390-412E-84F3-451C7D8DAA49}" destId="{0B7AB73E-DF88-4C81-AD92-1198BD56768D}" srcOrd="1" destOrd="0" presId="urn:microsoft.com/office/officeart/2005/8/layout/hierarchy1"/>
    <dgm:cxn modelId="{AD623F3E-E1DE-4562-805A-0B35DB8218B4}" type="presParOf" srcId="{0B7AB73E-DF88-4C81-AD92-1198BD56768D}" destId="{FFADF797-6867-4D8C-9E77-89B5143463DF}" srcOrd="0" destOrd="0" presId="urn:microsoft.com/office/officeart/2005/8/layout/hierarchy1"/>
    <dgm:cxn modelId="{02D66619-3112-43FF-81FB-30D778FD0D5C}" type="presParOf" srcId="{FFADF797-6867-4D8C-9E77-89B5143463DF}" destId="{F456CFC9-C64D-4ED2-87A8-B0B66012750E}" srcOrd="0" destOrd="0" presId="urn:microsoft.com/office/officeart/2005/8/layout/hierarchy1"/>
    <dgm:cxn modelId="{4B72BD60-EB81-44BB-8D9C-E3323498565D}" type="presParOf" srcId="{FFADF797-6867-4D8C-9E77-89B5143463DF}" destId="{5372A621-8D56-4486-8CA3-972BA9E53BD8}" srcOrd="1" destOrd="0" presId="urn:microsoft.com/office/officeart/2005/8/layout/hierarchy1"/>
    <dgm:cxn modelId="{B4522064-F844-45A9-B2FC-AAE0FB1B03D2}" type="presParOf" srcId="{0B7AB73E-DF88-4C81-AD92-1198BD56768D}" destId="{76752D8D-5164-40BB-B60E-AE8CE216E238}" srcOrd="1" destOrd="0" presId="urn:microsoft.com/office/officeart/2005/8/layout/hierarchy1"/>
    <dgm:cxn modelId="{57B008A6-42F2-420A-8677-8EA4826EC0DB}" type="presParOf" srcId="{EBAA0812-3390-412E-84F3-451C7D8DAA49}" destId="{BF0BC37A-0573-4854-90D3-2BEB29D3AE08}" srcOrd="2" destOrd="0" presId="urn:microsoft.com/office/officeart/2005/8/layout/hierarchy1"/>
    <dgm:cxn modelId="{200A4C6E-ADE7-45EC-B15A-F6F8856FE580}" type="presParOf" srcId="{EBAA0812-3390-412E-84F3-451C7D8DAA49}" destId="{A9EF64C7-981C-4EFC-8FA5-83ABC62D454F}" srcOrd="3" destOrd="0" presId="urn:microsoft.com/office/officeart/2005/8/layout/hierarchy1"/>
    <dgm:cxn modelId="{5CAEB2EA-6DE8-46E5-BCA3-7D5B029D9D72}" type="presParOf" srcId="{A9EF64C7-981C-4EFC-8FA5-83ABC62D454F}" destId="{D5ED44B5-AA71-487A-ABAF-317F37CC4615}" srcOrd="0" destOrd="0" presId="urn:microsoft.com/office/officeart/2005/8/layout/hierarchy1"/>
    <dgm:cxn modelId="{4DD6C482-5E7A-4654-BDD1-DE10EFD10947}" type="presParOf" srcId="{D5ED44B5-AA71-487A-ABAF-317F37CC4615}" destId="{EDA2EB46-60DE-46BA-9BF2-9CD84DD5529D}" srcOrd="0" destOrd="0" presId="urn:microsoft.com/office/officeart/2005/8/layout/hierarchy1"/>
    <dgm:cxn modelId="{85AF4F3D-3C0B-49BA-A677-5F14B1EAF5B4}" type="presParOf" srcId="{D5ED44B5-AA71-487A-ABAF-317F37CC4615}" destId="{CE2219C1-CBCE-4942-B8AA-EC46B27AC3BF}" srcOrd="1" destOrd="0" presId="urn:microsoft.com/office/officeart/2005/8/layout/hierarchy1"/>
    <dgm:cxn modelId="{B88F1BF6-8C34-4541-9316-2DAEDD872B31}" type="presParOf" srcId="{A9EF64C7-981C-4EFC-8FA5-83ABC62D454F}" destId="{719E7B54-BF09-47F0-9CCB-2E0DDE078977}" srcOrd="1" destOrd="0" presId="urn:microsoft.com/office/officeart/2005/8/layout/hierarchy1"/>
    <dgm:cxn modelId="{52C1F3F7-414E-4DBB-8150-19CCCA987669}" type="presParOf" srcId="{EBAA0812-3390-412E-84F3-451C7D8DAA49}" destId="{230683B5-4E25-46DF-9B63-1E0F340FCFED}" srcOrd="4" destOrd="0" presId="urn:microsoft.com/office/officeart/2005/8/layout/hierarchy1"/>
    <dgm:cxn modelId="{8808972B-7F9D-4652-A85A-4423BF305937}" type="presParOf" srcId="{EBAA0812-3390-412E-84F3-451C7D8DAA49}" destId="{057A329A-68AE-41D5-B24D-2BE0082001F3}" srcOrd="5" destOrd="0" presId="urn:microsoft.com/office/officeart/2005/8/layout/hierarchy1"/>
    <dgm:cxn modelId="{B02F69DC-1648-4BDF-A8C9-380B05788606}" type="presParOf" srcId="{057A329A-68AE-41D5-B24D-2BE0082001F3}" destId="{899482B3-56BF-4A1B-BA88-A089E66E890E}" srcOrd="0" destOrd="0" presId="urn:microsoft.com/office/officeart/2005/8/layout/hierarchy1"/>
    <dgm:cxn modelId="{3E208F74-91D7-4DDE-8B6C-C5B08D454227}" type="presParOf" srcId="{899482B3-56BF-4A1B-BA88-A089E66E890E}" destId="{42049DF4-E155-481B-ABDE-9DC2124A2B55}" srcOrd="0" destOrd="0" presId="urn:microsoft.com/office/officeart/2005/8/layout/hierarchy1"/>
    <dgm:cxn modelId="{3560FCB9-F986-42E7-8883-5F04595BE2AA}" type="presParOf" srcId="{899482B3-56BF-4A1B-BA88-A089E66E890E}" destId="{1428B0D4-3BAD-41BF-BAD9-F3A8A422984C}" srcOrd="1" destOrd="0" presId="urn:microsoft.com/office/officeart/2005/8/layout/hierarchy1"/>
    <dgm:cxn modelId="{78CCF731-B267-4425-A793-900D1D200F34}" type="presParOf" srcId="{057A329A-68AE-41D5-B24D-2BE0082001F3}" destId="{F7835D40-8136-4B72-B88A-F5B9BCE7E88A}" srcOrd="1" destOrd="0" presId="urn:microsoft.com/office/officeart/2005/8/layout/hierarchy1"/>
    <dgm:cxn modelId="{85B9B81F-8468-4F18-B78A-C4D775D528B6}" type="presParOf" srcId="{EBAA0812-3390-412E-84F3-451C7D8DAA49}" destId="{35FCE586-7C80-4378-8D87-E20C5245C9DE}" srcOrd="6" destOrd="0" presId="urn:microsoft.com/office/officeart/2005/8/layout/hierarchy1"/>
    <dgm:cxn modelId="{1F193C20-F8FD-4118-AB71-22AAA966CEC4}" type="presParOf" srcId="{EBAA0812-3390-412E-84F3-451C7D8DAA49}" destId="{99EC12E9-6056-4109-AE98-4F7B008B3DA6}" srcOrd="7" destOrd="0" presId="urn:microsoft.com/office/officeart/2005/8/layout/hierarchy1"/>
    <dgm:cxn modelId="{96C1CCE9-46A9-413B-9D06-90676676329E}" type="presParOf" srcId="{99EC12E9-6056-4109-AE98-4F7B008B3DA6}" destId="{671B8AFC-8922-463B-8810-DE44A7841769}" srcOrd="0" destOrd="0" presId="urn:microsoft.com/office/officeart/2005/8/layout/hierarchy1"/>
    <dgm:cxn modelId="{DB31D123-8AAF-4CFC-BC7A-727968F744A2}" type="presParOf" srcId="{671B8AFC-8922-463B-8810-DE44A7841769}" destId="{010265A3-1462-408D-AA4A-5E3BD5214863}" srcOrd="0" destOrd="0" presId="urn:microsoft.com/office/officeart/2005/8/layout/hierarchy1"/>
    <dgm:cxn modelId="{27CF9426-C689-444A-A09D-B9CE1F40450E}" type="presParOf" srcId="{671B8AFC-8922-463B-8810-DE44A7841769}" destId="{ED956D0D-64A3-47F3-9BEB-4B7302F6FC43}" srcOrd="1" destOrd="0" presId="urn:microsoft.com/office/officeart/2005/8/layout/hierarchy1"/>
    <dgm:cxn modelId="{E2366AA4-8563-4532-9D3C-768A5CE8E652}" type="presParOf" srcId="{99EC12E9-6056-4109-AE98-4F7B008B3DA6}" destId="{5794FF06-0115-4316-B75D-A9B4A09280EE}" srcOrd="1" destOrd="0" presId="urn:microsoft.com/office/officeart/2005/8/layout/hierarchy1"/>
    <dgm:cxn modelId="{A78B41DD-7AE9-48B8-8FF0-2B253F8610B5}" type="presParOf" srcId="{EBAA0812-3390-412E-84F3-451C7D8DAA49}" destId="{20C90964-70A5-42A3-883E-FAD2AEBD206D}" srcOrd="8" destOrd="0" presId="urn:microsoft.com/office/officeart/2005/8/layout/hierarchy1"/>
    <dgm:cxn modelId="{AF6B70D7-EB26-4374-A9D6-665B7B11D943}" type="presParOf" srcId="{EBAA0812-3390-412E-84F3-451C7D8DAA49}" destId="{25C3EC35-128E-4ACB-9E5A-9E621630D461}" srcOrd="9" destOrd="0" presId="urn:microsoft.com/office/officeart/2005/8/layout/hierarchy1"/>
    <dgm:cxn modelId="{8349C972-5D61-45B4-BCC0-2A6A1F7D9D32}" type="presParOf" srcId="{25C3EC35-128E-4ACB-9E5A-9E621630D461}" destId="{8B5FF354-21DC-417F-B13D-A79AEE82A02B}" srcOrd="0" destOrd="0" presId="urn:microsoft.com/office/officeart/2005/8/layout/hierarchy1"/>
    <dgm:cxn modelId="{DA43AE42-723F-4301-9603-FCE0FBEEE540}" type="presParOf" srcId="{8B5FF354-21DC-417F-B13D-A79AEE82A02B}" destId="{A3B87D7A-CFE7-43DD-9AB1-5AFCBCDD469E}" srcOrd="0" destOrd="0" presId="urn:microsoft.com/office/officeart/2005/8/layout/hierarchy1"/>
    <dgm:cxn modelId="{E04995FF-DD77-4A03-AE1C-2E3418EFC312}" type="presParOf" srcId="{8B5FF354-21DC-417F-B13D-A79AEE82A02B}" destId="{7D92CE49-9DFB-422D-9EBD-9FECF8D875F8}" srcOrd="1" destOrd="0" presId="urn:microsoft.com/office/officeart/2005/8/layout/hierarchy1"/>
    <dgm:cxn modelId="{F542C64C-F52E-4854-BCCB-7073C3DC32D4}" type="presParOf" srcId="{25C3EC35-128E-4ACB-9E5A-9E621630D461}" destId="{5CCE64EC-63F2-4BB7-A097-564F1E83D9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B6FDC1-3207-4E39-BCEE-4C55749C1B5B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FDE04-85C9-4CEF-A73E-0542E45ADEDF}">
      <dgm:prSet phldrT="[Text]" custT="1"/>
      <dgm:spPr/>
      <dgm:t>
        <a:bodyPr/>
        <a:lstStyle/>
        <a:p>
          <a:r>
            <a:rPr lang="en-US" sz="1000" dirty="0"/>
            <a:t>After Grant </a:t>
          </a:r>
          <a:r>
            <a:rPr lang="en-US" sz="1000" dirty="0" smtClean="0"/>
            <a:t>Implementation</a:t>
          </a:r>
          <a:endParaRPr lang="en-US" sz="1000" dirty="0"/>
        </a:p>
      </dgm:t>
    </dgm:pt>
    <dgm:pt modelId="{E0614AA4-8CA9-479B-8B8D-09B02EC5C022}" type="parTrans" cxnId="{7A4CA8B6-A689-41FE-AAC1-C80F685AEA93}">
      <dgm:prSet/>
      <dgm:spPr/>
      <dgm:t>
        <a:bodyPr/>
        <a:lstStyle/>
        <a:p>
          <a:endParaRPr lang="en-US" sz="500"/>
        </a:p>
      </dgm:t>
    </dgm:pt>
    <dgm:pt modelId="{5669B673-8D95-4A4F-93B1-24DEFDB30AFE}" type="sibTrans" cxnId="{7A4CA8B6-A689-41FE-AAC1-C80F685AEA93}">
      <dgm:prSet/>
      <dgm:spPr/>
      <dgm:t>
        <a:bodyPr/>
        <a:lstStyle/>
        <a:p>
          <a:endParaRPr lang="en-US" sz="500"/>
        </a:p>
      </dgm:t>
    </dgm:pt>
    <dgm:pt modelId="{F9F13933-71CA-491D-8381-32B51A01674D}">
      <dgm:prSet phldrT="[Text]" custT="1"/>
      <dgm:spPr/>
      <dgm:t>
        <a:bodyPr/>
        <a:lstStyle/>
        <a:p>
          <a:r>
            <a:rPr lang="en-US" sz="500" dirty="0"/>
            <a:t>Intake </a:t>
          </a:r>
          <a:r>
            <a:rPr lang="en-US" sz="800" dirty="0"/>
            <a:t>Screening</a:t>
          </a:r>
          <a:r>
            <a:rPr lang="en-US" sz="500" dirty="0"/>
            <a:t> Form</a:t>
          </a:r>
        </a:p>
      </dgm:t>
    </dgm:pt>
    <dgm:pt modelId="{C3FF42CB-ACBB-4639-A364-CF7DFC1E7E3F}" type="parTrans" cxnId="{E021720E-918B-4966-B506-D094A178DF9F}">
      <dgm:prSet/>
      <dgm:spPr/>
      <dgm:t>
        <a:bodyPr/>
        <a:lstStyle/>
        <a:p>
          <a:endParaRPr lang="en-US" sz="500"/>
        </a:p>
      </dgm:t>
    </dgm:pt>
    <dgm:pt modelId="{60E5B45C-3437-4952-914B-8A37DE2CEF37}" type="sibTrans" cxnId="{E021720E-918B-4966-B506-D094A178DF9F}">
      <dgm:prSet/>
      <dgm:spPr/>
      <dgm:t>
        <a:bodyPr/>
        <a:lstStyle/>
        <a:p>
          <a:endParaRPr lang="en-US" sz="500"/>
        </a:p>
      </dgm:t>
    </dgm:pt>
    <dgm:pt modelId="{0ED1603B-20D1-4DDB-8A4A-2C66EFA867EE}">
      <dgm:prSet phldrT="[Text]" custT="1"/>
      <dgm:spPr/>
      <dgm:t>
        <a:bodyPr/>
        <a:lstStyle/>
        <a:p>
          <a:r>
            <a:rPr lang="en-US" sz="800" dirty="0"/>
            <a:t>TCUDS-II</a:t>
          </a:r>
        </a:p>
      </dgm:t>
    </dgm:pt>
    <dgm:pt modelId="{C9BB297D-749F-468D-A418-EE49EE0BC009}" type="parTrans" cxnId="{E04AD674-17F3-405F-8173-3DA615BB171D}">
      <dgm:prSet/>
      <dgm:spPr/>
      <dgm:t>
        <a:bodyPr/>
        <a:lstStyle/>
        <a:p>
          <a:endParaRPr lang="en-US" sz="500"/>
        </a:p>
      </dgm:t>
    </dgm:pt>
    <dgm:pt modelId="{5EC7FE27-F20A-479F-95DC-31D6024B069C}" type="sibTrans" cxnId="{E04AD674-17F3-405F-8173-3DA615BB171D}">
      <dgm:prSet/>
      <dgm:spPr/>
      <dgm:t>
        <a:bodyPr/>
        <a:lstStyle/>
        <a:p>
          <a:endParaRPr lang="en-US" sz="500"/>
        </a:p>
      </dgm:t>
    </dgm:pt>
    <dgm:pt modelId="{385C389A-C507-4F19-9D6E-0F3FC6F544B3}">
      <dgm:prSet custT="1"/>
      <dgm:spPr/>
      <dgm:t>
        <a:bodyPr/>
        <a:lstStyle/>
        <a:p>
          <a:r>
            <a:rPr lang="en-US" sz="800" dirty="0"/>
            <a:t>RANT</a:t>
          </a:r>
        </a:p>
      </dgm:t>
    </dgm:pt>
    <dgm:pt modelId="{0BFF7468-3D2B-4F78-B2F2-B8021D5520BA}" type="parTrans" cxnId="{B147FE6F-B7D2-47F0-8E18-B9A749830A58}">
      <dgm:prSet/>
      <dgm:spPr/>
      <dgm:t>
        <a:bodyPr/>
        <a:lstStyle/>
        <a:p>
          <a:endParaRPr lang="en-US" sz="500"/>
        </a:p>
      </dgm:t>
    </dgm:pt>
    <dgm:pt modelId="{C29F2D51-BE0A-4937-83A3-FC41AECFABB8}" type="sibTrans" cxnId="{B147FE6F-B7D2-47F0-8E18-B9A749830A58}">
      <dgm:prSet/>
      <dgm:spPr/>
      <dgm:t>
        <a:bodyPr/>
        <a:lstStyle/>
        <a:p>
          <a:endParaRPr lang="en-US" sz="500"/>
        </a:p>
      </dgm:t>
    </dgm:pt>
    <dgm:pt modelId="{8BC0F847-275D-43D0-BFD8-AFE996798853}">
      <dgm:prSet custT="1"/>
      <dgm:spPr/>
      <dgm:t>
        <a:bodyPr/>
        <a:lstStyle/>
        <a:p>
          <a:r>
            <a:rPr lang="en-US" sz="800" dirty="0"/>
            <a:t>Four Question PTSD Screener</a:t>
          </a:r>
        </a:p>
      </dgm:t>
    </dgm:pt>
    <dgm:pt modelId="{238DBEBA-4884-4EE0-AFB3-1D69BCC932DA}" type="parTrans" cxnId="{128A1E47-1193-4F43-AE14-229806FABD24}">
      <dgm:prSet/>
      <dgm:spPr/>
      <dgm:t>
        <a:bodyPr/>
        <a:lstStyle/>
        <a:p>
          <a:endParaRPr lang="en-US" sz="500"/>
        </a:p>
      </dgm:t>
    </dgm:pt>
    <dgm:pt modelId="{91FE9B5D-F5AE-45C2-8D7A-B58CCE471F84}" type="sibTrans" cxnId="{128A1E47-1193-4F43-AE14-229806FABD24}">
      <dgm:prSet/>
      <dgm:spPr/>
      <dgm:t>
        <a:bodyPr/>
        <a:lstStyle/>
        <a:p>
          <a:endParaRPr lang="en-US" sz="500"/>
        </a:p>
      </dgm:t>
    </dgm:pt>
    <dgm:pt modelId="{DDDD04D0-5546-4880-9401-2E2347979527}">
      <dgm:prSet custT="1"/>
      <dgm:spPr/>
      <dgm:t>
        <a:bodyPr/>
        <a:lstStyle/>
        <a:p>
          <a:r>
            <a:rPr lang="en-US" sz="800" dirty="0"/>
            <a:t>PCL-C</a:t>
          </a:r>
        </a:p>
      </dgm:t>
    </dgm:pt>
    <dgm:pt modelId="{3D3DD70B-AB73-4F29-90B8-AB3FDA2D8E2E}" type="parTrans" cxnId="{356F6B0A-F1F0-438A-8EF9-85AFC7C3986D}">
      <dgm:prSet/>
      <dgm:spPr/>
      <dgm:t>
        <a:bodyPr/>
        <a:lstStyle/>
        <a:p>
          <a:endParaRPr lang="en-US" sz="500"/>
        </a:p>
      </dgm:t>
    </dgm:pt>
    <dgm:pt modelId="{8E5EDC52-F821-4562-B24E-C8AC4A79F387}" type="sibTrans" cxnId="{356F6B0A-F1F0-438A-8EF9-85AFC7C3986D}">
      <dgm:prSet/>
      <dgm:spPr/>
      <dgm:t>
        <a:bodyPr/>
        <a:lstStyle/>
        <a:p>
          <a:endParaRPr lang="en-US" sz="500"/>
        </a:p>
      </dgm:t>
    </dgm:pt>
    <dgm:pt modelId="{4298307D-3B37-4EAB-B462-28AD9EDA4551}">
      <dgm:prSet custT="1"/>
      <dgm:spPr/>
      <dgm:t>
        <a:bodyPr/>
        <a:lstStyle/>
        <a:p>
          <a:r>
            <a:rPr lang="en-US" sz="800" dirty="0"/>
            <a:t>SLESQ</a:t>
          </a:r>
        </a:p>
      </dgm:t>
    </dgm:pt>
    <dgm:pt modelId="{065B5208-1621-4A75-8F9E-968419AFACA9}" type="parTrans" cxnId="{DDCE68FF-17EB-4DD4-A84D-D010A1FEBDCD}">
      <dgm:prSet/>
      <dgm:spPr/>
      <dgm:t>
        <a:bodyPr/>
        <a:lstStyle/>
        <a:p>
          <a:endParaRPr lang="en-US" sz="500"/>
        </a:p>
      </dgm:t>
    </dgm:pt>
    <dgm:pt modelId="{DDB8B761-D1A1-4331-9364-EB4778BBC28B}" type="sibTrans" cxnId="{DDCE68FF-17EB-4DD4-A84D-D010A1FEBDCD}">
      <dgm:prSet/>
      <dgm:spPr/>
      <dgm:t>
        <a:bodyPr/>
        <a:lstStyle/>
        <a:p>
          <a:endParaRPr lang="en-US" sz="500"/>
        </a:p>
      </dgm:t>
    </dgm:pt>
    <dgm:pt modelId="{3D29DEBD-6489-4C05-8733-0AAA9FF22697}">
      <dgm:prSet custT="1"/>
      <dgm:spPr/>
      <dgm:t>
        <a:bodyPr/>
        <a:lstStyle/>
        <a:p>
          <a:r>
            <a:rPr lang="en-US" sz="800" dirty="0"/>
            <a:t>MHSF-III</a:t>
          </a:r>
        </a:p>
      </dgm:t>
    </dgm:pt>
    <dgm:pt modelId="{41782E97-25DE-4452-A0C2-9BD61E9DBB84}" type="parTrans" cxnId="{F4508962-0B45-46F7-AC3D-DB516F436661}">
      <dgm:prSet/>
      <dgm:spPr/>
      <dgm:t>
        <a:bodyPr/>
        <a:lstStyle/>
        <a:p>
          <a:endParaRPr lang="en-US" sz="500"/>
        </a:p>
      </dgm:t>
    </dgm:pt>
    <dgm:pt modelId="{5B43A1EE-9AF8-443D-8FA3-34DE55AA085A}" type="sibTrans" cxnId="{F4508962-0B45-46F7-AC3D-DB516F436661}">
      <dgm:prSet/>
      <dgm:spPr/>
      <dgm:t>
        <a:bodyPr/>
        <a:lstStyle/>
        <a:p>
          <a:endParaRPr lang="en-US" sz="500"/>
        </a:p>
      </dgm:t>
    </dgm:pt>
    <dgm:pt modelId="{9818F48D-5131-4923-81D7-738A856706FF}">
      <dgm:prSet custT="1"/>
      <dgm:spPr/>
      <dgm:t>
        <a:bodyPr/>
        <a:lstStyle/>
        <a:p>
          <a:r>
            <a:rPr lang="en-US" sz="800" dirty="0"/>
            <a:t>Psychiatric Evaluation</a:t>
          </a:r>
        </a:p>
      </dgm:t>
    </dgm:pt>
    <dgm:pt modelId="{3FA84496-0EFD-4C67-9B3A-A14B17ACEAA4}" type="parTrans" cxnId="{90F83181-38FA-4AAE-A97B-820B8B6ACD9B}">
      <dgm:prSet/>
      <dgm:spPr/>
      <dgm:t>
        <a:bodyPr/>
        <a:lstStyle/>
        <a:p>
          <a:endParaRPr lang="en-US" sz="500"/>
        </a:p>
      </dgm:t>
    </dgm:pt>
    <dgm:pt modelId="{D4419573-5A7E-47A3-9A64-4FE86B028CD5}" type="sibTrans" cxnId="{90F83181-38FA-4AAE-A97B-820B8B6ACD9B}">
      <dgm:prSet/>
      <dgm:spPr/>
      <dgm:t>
        <a:bodyPr/>
        <a:lstStyle/>
        <a:p>
          <a:endParaRPr lang="en-US" sz="500"/>
        </a:p>
      </dgm:t>
    </dgm:pt>
    <dgm:pt modelId="{325BED9C-03DF-4536-9668-F747F5C9E2FB}">
      <dgm:prSet custT="1"/>
      <dgm:spPr/>
      <dgm:t>
        <a:bodyPr/>
        <a:lstStyle/>
        <a:p>
          <a:r>
            <a:rPr lang="en-US" sz="800" dirty="0"/>
            <a:t>Intake</a:t>
          </a:r>
          <a:r>
            <a:rPr lang="en-US" sz="800" dirty="0" smtClean="0"/>
            <a:t>/</a:t>
          </a:r>
        </a:p>
        <a:p>
          <a:r>
            <a:rPr lang="en-US" sz="800" dirty="0" smtClean="0"/>
            <a:t>Accepted</a:t>
          </a:r>
          <a:r>
            <a:rPr lang="en-US" sz="500" dirty="0" smtClean="0"/>
            <a:t> </a:t>
          </a:r>
          <a:r>
            <a:rPr lang="en-US" sz="500" dirty="0"/>
            <a:t>into </a:t>
          </a:r>
          <a:r>
            <a:rPr lang="en-US" sz="800" dirty="0"/>
            <a:t>Drug Court</a:t>
          </a:r>
        </a:p>
      </dgm:t>
    </dgm:pt>
    <dgm:pt modelId="{451B0246-ADC2-4C8F-8A3C-9A6B1D9E71B0}" type="parTrans" cxnId="{32B79665-2C7F-4BA7-B13C-C196CE03D60C}">
      <dgm:prSet/>
      <dgm:spPr/>
      <dgm:t>
        <a:bodyPr/>
        <a:lstStyle/>
        <a:p>
          <a:endParaRPr lang="en-US" sz="500"/>
        </a:p>
      </dgm:t>
    </dgm:pt>
    <dgm:pt modelId="{34E01C67-28BF-4C0C-A216-9CBEE9FF4CBF}" type="sibTrans" cxnId="{32B79665-2C7F-4BA7-B13C-C196CE03D60C}">
      <dgm:prSet/>
      <dgm:spPr/>
      <dgm:t>
        <a:bodyPr/>
        <a:lstStyle/>
        <a:p>
          <a:endParaRPr lang="en-US" sz="500"/>
        </a:p>
      </dgm:t>
    </dgm:pt>
    <dgm:pt modelId="{5DA3CA38-BDF6-4BDC-BAEC-0F41A2594D4F}">
      <dgm:prSet custT="1"/>
      <dgm:spPr/>
      <dgm:t>
        <a:bodyPr/>
        <a:lstStyle/>
        <a:p>
          <a:r>
            <a:rPr lang="en-US" sz="800" dirty="0"/>
            <a:t>Addiction Severity Index</a:t>
          </a:r>
        </a:p>
      </dgm:t>
    </dgm:pt>
    <dgm:pt modelId="{63CB0336-3DDF-4795-A562-D045DE1F6C63}" type="parTrans" cxnId="{F7484BD4-8F82-45F0-8D96-55DCAB80BF96}">
      <dgm:prSet/>
      <dgm:spPr/>
      <dgm:t>
        <a:bodyPr/>
        <a:lstStyle/>
        <a:p>
          <a:endParaRPr lang="en-US" sz="500"/>
        </a:p>
      </dgm:t>
    </dgm:pt>
    <dgm:pt modelId="{7632DE58-3EB3-48E0-9808-D75FD06DA3C0}" type="sibTrans" cxnId="{F7484BD4-8F82-45F0-8D96-55DCAB80BF96}">
      <dgm:prSet/>
      <dgm:spPr/>
      <dgm:t>
        <a:bodyPr/>
        <a:lstStyle/>
        <a:p>
          <a:endParaRPr lang="en-US" sz="500"/>
        </a:p>
      </dgm:t>
    </dgm:pt>
    <dgm:pt modelId="{A81A8BC1-33CD-4412-9297-66C15923F7A7}">
      <dgm:prSet custT="1"/>
      <dgm:spPr/>
      <dgm:t>
        <a:bodyPr/>
        <a:lstStyle/>
        <a:p>
          <a:r>
            <a:rPr lang="en-US" sz="800" dirty="0"/>
            <a:t>Helping Women Recover and Helping Men Recover Curriculum</a:t>
          </a:r>
        </a:p>
      </dgm:t>
    </dgm:pt>
    <dgm:pt modelId="{2CD3E16E-01A9-4A2D-ACAF-88BC4DB53784}" type="parTrans" cxnId="{FD49CF73-228C-414D-8224-D91167C5F0C4}">
      <dgm:prSet/>
      <dgm:spPr/>
      <dgm:t>
        <a:bodyPr/>
        <a:lstStyle/>
        <a:p>
          <a:endParaRPr lang="en-US"/>
        </a:p>
      </dgm:t>
    </dgm:pt>
    <dgm:pt modelId="{53CBC7B0-4C6A-471C-A9D7-026D005B234A}" type="sibTrans" cxnId="{FD49CF73-228C-414D-8224-D91167C5F0C4}">
      <dgm:prSet/>
      <dgm:spPr/>
      <dgm:t>
        <a:bodyPr/>
        <a:lstStyle/>
        <a:p>
          <a:endParaRPr lang="en-US"/>
        </a:p>
      </dgm:t>
    </dgm:pt>
    <dgm:pt modelId="{CF258E8A-AFD1-48F7-A304-75BE31836718}">
      <dgm:prSet custT="1"/>
      <dgm:spPr/>
      <dgm:t>
        <a:bodyPr/>
        <a:lstStyle/>
        <a:p>
          <a:r>
            <a:rPr lang="en-US" sz="800" dirty="0"/>
            <a:t>Gender Specific </a:t>
          </a:r>
          <a:r>
            <a:rPr lang="en-US" sz="800" dirty="0" err="1"/>
            <a:t>Tretment</a:t>
          </a:r>
          <a:r>
            <a:rPr lang="en-US" sz="800" dirty="0"/>
            <a:t> Groups</a:t>
          </a:r>
        </a:p>
      </dgm:t>
    </dgm:pt>
    <dgm:pt modelId="{63E73F4D-0809-4AED-A47E-B3AB66DECF44}" type="parTrans" cxnId="{740B9D48-079C-42C3-AF8D-7C0A7D1D4A0C}">
      <dgm:prSet/>
      <dgm:spPr/>
      <dgm:t>
        <a:bodyPr/>
        <a:lstStyle/>
        <a:p>
          <a:endParaRPr lang="en-US"/>
        </a:p>
      </dgm:t>
    </dgm:pt>
    <dgm:pt modelId="{2BF153E8-6E8A-4290-BD60-4F5FCE49372D}" type="sibTrans" cxnId="{740B9D48-079C-42C3-AF8D-7C0A7D1D4A0C}">
      <dgm:prSet/>
      <dgm:spPr/>
      <dgm:t>
        <a:bodyPr/>
        <a:lstStyle/>
        <a:p>
          <a:endParaRPr lang="en-US"/>
        </a:p>
      </dgm:t>
    </dgm:pt>
    <dgm:pt modelId="{7F535CE0-9B5B-43E0-B381-D8EA65999771}">
      <dgm:prSet custT="1"/>
      <dgm:spPr/>
      <dgm:t>
        <a:bodyPr/>
        <a:lstStyle/>
        <a:p>
          <a:r>
            <a:rPr lang="en-US" sz="800"/>
            <a:t>Specialized Risk/Need Treatment Tracks</a:t>
          </a:r>
        </a:p>
      </dgm:t>
    </dgm:pt>
    <dgm:pt modelId="{1E4DCCD4-CA5F-4EE4-910B-580B8AB1DE41}" type="parTrans" cxnId="{3E88FDA6-5AD0-4CF0-8850-E0AC58F858E8}">
      <dgm:prSet/>
      <dgm:spPr/>
      <dgm:t>
        <a:bodyPr/>
        <a:lstStyle/>
        <a:p>
          <a:endParaRPr lang="en-US"/>
        </a:p>
      </dgm:t>
    </dgm:pt>
    <dgm:pt modelId="{BD59DA1F-9AB8-46CB-B00D-C76E3C7D5282}" type="sibTrans" cxnId="{3E88FDA6-5AD0-4CF0-8850-E0AC58F858E8}">
      <dgm:prSet/>
      <dgm:spPr/>
      <dgm:t>
        <a:bodyPr/>
        <a:lstStyle/>
        <a:p>
          <a:endParaRPr lang="en-US"/>
        </a:p>
      </dgm:t>
    </dgm:pt>
    <dgm:pt modelId="{995E8EA8-2531-438C-8D3F-94BABD7F76E5}">
      <dgm:prSet custT="1"/>
      <dgm:spPr/>
      <dgm:t>
        <a:bodyPr/>
        <a:lstStyle/>
        <a:p>
          <a:r>
            <a:rPr lang="en-US" sz="800" dirty="0" smtClean="0"/>
            <a:t>Nursing Assessment</a:t>
          </a:r>
          <a:endParaRPr lang="en-US" sz="800" dirty="0"/>
        </a:p>
      </dgm:t>
    </dgm:pt>
    <dgm:pt modelId="{6DB06B55-9573-4BF8-86BA-693F6DEA0D78}" type="parTrans" cxnId="{8B8D8AE2-382E-49F3-AB07-129D75272A09}">
      <dgm:prSet/>
      <dgm:spPr/>
      <dgm:t>
        <a:bodyPr/>
        <a:lstStyle/>
        <a:p>
          <a:endParaRPr lang="en-US"/>
        </a:p>
      </dgm:t>
    </dgm:pt>
    <dgm:pt modelId="{4F9D5FF8-AF0B-4380-BAE7-A88F229CE8D4}" type="sibTrans" cxnId="{8B8D8AE2-382E-49F3-AB07-129D75272A09}">
      <dgm:prSet/>
      <dgm:spPr/>
      <dgm:t>
        <a:bodyPr/>
        <a:lstStyle/>
        <a:p>
          <a:endParaRPr lang="en-US"/>
        </a:p>
      </dgm:t>
    </dgm:pt>
    <dgm:pt modelId="{8E081391-8D4C-4F21-81B4-4EC142DD1366}" type="pres">
      <dgm:prSet presAssocID="{C7B6FDC1-3207-4E39-BCEE-4C55749C1B5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08F3E79-91FE-403A-BE7F-157125312B83}" type="pres">
      <dgm:prSet presAssocID="{1E6FDE04-85C9-4CEF-A73E-0542E45ADEDF}" presName="hierRoot1" presStyleCnt="0"/>
      <dgm:spPr/>
      <dgm:t>
        <a:bodyPr/>
        <a:lstStyle/>
        <a:p>
          <a:endParaRPr lang="en-US"/>
        </a:p>
      </dgm:t>
    </dgm:pt>
    <dgm:pt modelId="{10FF2075-F83B-4540-BE4A-7A54C09F6E9D}" type="pres">
      <dgm:prSet presAssocID="{1E6FDE04-85C9-4CEF-A73E-0542E45ADEDF}" presName="composite" presStyleCnt="0"/>
      <dgm:spPr/>
      <dgm:t>
        <a:bodyPr/>
        <a:lstStyle/>
        <a:p>
          <a:endParaRPr lang="en-US"/>
        </a:p>
      </dgm:t>
    </dgm:pt>
    <dgm:pt modelId="{D46AC26E-2E29-42FF-9AA1-886994F81AA4}" type="pres">
      <dgm:prSet presAssocID="{1E6FDE04-85C9-4CEF-A73E-0542E45ADEDF}" presName="background" presStyleLbl="node0" presStyleIdx="0" presStyleCnt="1"/>
      <dgm:spPr/>
      <dgm:t>
        <a:bodyPr/>
        <a:lstStyle/>
        <a:p>
          <a:endParaRPr lang="en-US"/>
        </a:p>
      </dgm:t>
    </dgm:pt>
    <dgm:pt modelId="{E747BDF9-3D5E-4108-B173-0A2191B13989}" type="pres">
      <dgm:prSet presAssocID="{1E6FDE04-85C9-4CEF-A73E-0542E45ADEDF}" presName="text" presStyleLbl="fgAcc0" presStyleIdx="0" presStyleCnt="1" custScaleX="360276" custScaleY="170880" custLinFactNeighborX="-4454" custLinFactNeighborY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0FF9DF-B4DB-4956-9318-95D801C4DE32}" type="pres">
      <dgm:prSet presAssocID="{1E6FDE04-85C9-4CEF-A73E-0542E45ADEDF}" presName="hierChild2" presStyleCnt="0"/>
      <dgm:spPr/>
      <dgm:t>
        <a:bodyPr/>
        <a:lstStyle/>
        <a:p>
          <a:endParaRPr lang="en-US"/>
        </a:p>
      </dgm:t>
    </dgm:pt>
    <dgm:pt modelId="{D938C761-A3F4-4891-8B36-2D3BC885FD5B}" type="pres">
      <dgm:prSet presAssocID="{C3FF42CB-ACBB-4639-A364-CF7DFC1E7E3F}" presName="Name10" presStyleLbl="parChTrans1D2" presStyleIdx="0" presStyleCnt="9"/>
      <dgm:spPr/>
      <dgm:t>
        <a:bodyPr/>
        <a:lstStyle/>
        <a:p>
          <a:endParaRPr lang="en-US"/>
        </a:p>
      </dgm:t>
    </dgm:pt>
    <dgm:pt modelId="{76064EED-03FB-428F-8BB1-6B39D10E9DEF}" type="pres">
      <dgm:prSet presAssocID="{F9F13933-71CA-491D-8381-32B51A01674D}" presName="hierRoot2" presStyleCnt="0"/>
      <dgm:spPr/>
      <dgm:t>
        <a:bodyPr/>
        <a:lstStyle/>
        <a:p>
          <a:endParaRPr lang="en-US"/>
        </a:p>
      </dgm:t>
    </dgm:pt>
    <dgm:pt modelId="{FA36D324-925D-4F93-BC28-496423A6FC5B}" type="pres">
      <dgm:prSet presAssocID="{F9F13933-71CA-491D-8381-32B51A01674D}" presName="composite2" presStyleCnt="0"/>
      <dgm:spPr/>
      <dgm:t>
        <a:bodyPr/>
        <a:lstStyle/>
        <a:p>
          <a:endParaRPr lang="en-US"/>
        </a:p>
      </dgm:t>
    </dgm:pt>
    <dgm:pt modelId="{22ED72BF-E3B1-4193-B837-B6A9C7B9B04A}" type="pres">
      <dgm:prSet presAssocID="{F9F13933-71CA-491D-8381-32B51A01674D}" presName="background2" presStyleLbl="node2" presStyleIdx="0" presStyleCnt="9"/>
      <dgm:spPr/>
      <dgm:t>
        <a:bodyPr/>
        <a:lstStyle/>
        <a:p>
          <a:endParaRPr lang="en-US"/>
        </a:p>
      </dgm:t>
    </dgm:pt>
    <dgm:pt modelId="{04A50CB9-CDA1-4F65-A6F2-1FEF04711E01}" type="pres">
      <dgm:prSet presAssocID="{F9F13933-71CA-491D-8381-32B51A01674D}" presName="text2" presStyleLbl="fgAcc2" presStyleIdx="0" presStyleCnt="9" custScaleX="131359" custScaleY="158258" custLinFactNeighborX="39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84EA05-C8F5-4678-BBF1-D69C90AB1903}" type="pres">
      <dgm:prSet presAssocID="{F9F13933-71CA-491D-8381-32B51A01674D}" presName="hierChild3" presStyleCnt="0"/>
      <dgm:spPr/>
      <dgm:t>
        <a:bodyPr/>
        <a:lstStyle/>
        <a:p>
          <a:endParaRPr lang="en-US"/>
        </a:p>
      </dgm:t>
    </dgm:pt>
    <dgm:pt modelId="{AE33BA56-C92E-446A-ADCA-EF80AA2FE73D}" type="pres">
      <dgm:prSet presAssocID="{C9BB297D-749F-468D-A418-EE49EE0BC009}" presName="Name10" presStyleLbl="parChTrans1D2" presStyleIdx="1" presStyleCnt="9"/>
      <dgm:spPr/>
      <dgm:t>
        <a:bodyPr/>
        <a:lstStyle/>
        <a:p>
          <a:endParaRPr lang="en-US"/>
        </a:p>
      </dgm:t>
    </dgm:pt>
    <dgm:pt modelId="{840596CE-EC26-459C-8054-00AB2951AB94}" type="pres">
      <dgm:prSet presAssocID="{0ED1603B-20D1-4DDB-8A4A-2C66EFA867EE}" presName="hierRoot2" presStyleCnt="0"/>
      <dgm:spPr/>
      <dgm:t>
        <a:bodyPr/>
        <a:lstStyle/>
        <a:p>
          <a:endParaRPr lang="en-US"/>
        </a:p>
      </dgm:t>
    </dgm:pt>
    <dgm:pt modelId="{5EA4401D-1072-4440-A849-1B89B49C9C3A}" type="pres">
      <dgm:prSet presAssocID="{0ED1603B-20D1-4DDB-8A4A-2C66EFA867EE}" presName="composite2" presStyleCnt="0"/>
      <dgm:spPr/>
      <dgm:t>
        <a:bodyPr/>
        <a:lstStyle/>
        <a:p>
          <a:endParaRPr lang="en-US"/>
        </a:p>
      </dgm:t>
    </dgm:pt>
    <dgm:pt modelId="{E0B31E8B-B3DB-4612-B621-E08EBAA987B1}" type="pres">
      <dgm:prSet presAssocID="{0ED1603B-20D1-4DDB-8A4A-2C66EFA867EE}" presName="background2" presStyleLbl="node2" presStyleIdx="1" presStyleCnt="9"/>
      <dgm:spPr/>
      <dgm:t>
        <a:bodyPr/>
        <a:lstStyle/>
        <a:p>
          <a:endParaRPr lang="en-US"/>
        </a:p>
      </dgm:t>
    </dgm:pt>
    <dgm:pt modelId="{9CC5BC80-EDA9-4E89-B855-E7E0F9A436A5}" type="pres">
      <dgm:prSet presAssocID="{0ED1603B-20D1-4DDB-8A4A-2C66EFA867EE}" presName="text2" presStyleLbl="fgAcc2" presStyleIdx="1" presStyleCnt="9" custScaleY="1606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E130C0-6A3E-4524-A5D9-168FE14D1932}" type="pres">
      <dgm:prSet presAssocID="{0ED1603B-20D1-4DDB-8A4A-2C66EFA867EE}" presName="hierChild3" presStyleCnt="0"/>
      <dgm:spPr/>
      <dgm:t>
        <a:bodyPr/>
        <a:lstStyle/>
        <a:p>
          <a:endParaRPr lang="en-US"/>
        </a:p>
      </dgm:t>
    </dgm:pt>
    <dgm:pt modelId="{97BEB2BC-90A5-4FC1-AB36-8DA45D191BCD}" type="pres">
      <dgm:prSet presAssocID="{6DB06B55-9573-4BF8-86BA-693F6DEA0D78}" presName="Name10" presStyleLbl="parChTrans1D2" presStyleIdx="2" presStyleCnt="9"/>
      <dgm:spPr/>
      <dgm:t>
        <a:bodyPr/>
        <a:lstStyle/>
        <a:p>
          <a:endParaRPr lang="en-US"/>
        </a:p>
      </dgm:t>
    </dgm:pt>
    <dgm:pt modelId="{0144C85A-61B2-4A05-B366-27583D5C3763}" type="pres">
      <dgm:prSet presAssocID="{995E8EA8-2531-438C-8D3F-94BABD7F76E5}" presName="hierRoot2" presStyleCnt="0"/>
      <dgm:spPr/>
    </dgm:pt>
    <dgm:pt modelId="{D24704CF-0648-494F-8846-B2AB96777A51}" type="pres">
      <dgm:prSet presAssocID="{995E8EA8-2531-438C-8D3F-94BABD7F76E5}" presName="composite2" presStyleCnt="0"/>
      <dgm:spPr/>
    </dgm:pt>
    <dgm:pt modelId="{D6853BDA-ADFE-4578-9371-D05929DFF5EC}" type="pres">
      <dgm:prSet presAssocID="{995E8EA8-2531-438C-8D3F-94BABD7F76E5}" presName="background2" presStyleLbl="node2" presStyleIdx="2" presStyleCnt="9"/>
      <dgm:spPr/>
    </dgm:pt>
    <dgm:pt modelId="{59B916C8-AEE7-4739-885D-C73B15EEB03F}" type="pres">
      <dgm:prSet presAssocID="{995E8EA8-2531-438C-8D3F-94BABD7F76E5}" presName="text2" presStyleLbl="fgAcc2" presStyleIdx="2" presStyleCnt="9" custScaleX="160065" custScaleY="1606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695C2B-B115-4090-B19A-A4E83F242EF9}" type="pres">
      <dgm:prSet presAssocID="{995E8EA8-2531-438C-8D3F-94BABD7F76E5}" presName="hierChild3" presStyleCnt="0"/>
      <dgm:spPr/>
    </dgm:pt>
    <dgm:pt modelId="{4C6D061E-44ED-43F9-984B-AD0F357C9F45}" type="pres">
      <dgm:prSet presAssocID="{0BFF7468-3D2B-4F78-B2F2-B8021D5520BA}" presName="Name10" presStyleLbl="parChTrans1D2" presStyleIdx="3" presStyleCnt="9"/>
      <dgm:spPr/>
      <dgm:t>
        <a:bodyPr/>
        <a:lstStyle/>
        <a:p>
          <a:endParaRPr lang="en-US"/>
        </a:p>
      </dgm:t>
    </dgm:pt>
    <dgm:pt modelId="{5E7D5676-201E-4FCD-A21E-D18E51B97109}" type="pres">
      <dgm:prSet presAssocID="{385C389A-C507-4F19-9D6E-0F3FC6F544B3}" presName="hierRoot2" presStyleCnt="0"/>
      <dgm:spPr/>
      <dgm:t>
        <a:bodyPr/>
        <a:lstStyle/>
        <a:p>
          <a:endParaRPr lang="en-US"/>
        </a:p>
      </dgm:t>
    </dgm:pt>
    <dgm:pt modelId="{A02413B0-EEAC-4C18-9DAD-AB3874FF7A1A}" type="pres">
      <dgm:prSet presAssocID="{385C389A-C507-4F19-9D6E-0F3FC6F544B3}" presName="composite2" presStyleCnt="0"/>
      <dgm:spPr/>
      <dgm:t>
        <a:bodyPr/>
        <a:lstStyle/>
        <a:p>
          <a:endParaRPr lang="en-US"/>
        </a:p>
      </dgm:t>
    </dgm:pt>
    <dgm:pt modelId="{C37AECCA-086F-4EB0-9E48-DFAEA9B3424D}" type="pres">
      <dgm:prSet presAssocID="{385C389A-C507-4F19-9D6E-0F3FC6F544B3}" presName="background2" presStyleLbl="node2" presStyleIdx="3" presStyleCnt="9"/>
      <dgm:spPr/>
      <dgm:t>
        <a:bodyPr/>
        <a:lstStyle/>
        <a:p>
          <a:endParaRPr lang="en-US"/>
        </a:p>
      </dgm:t>
    </dgm:pt>
    <dgm:pt modelId="{446A30CE-28FB-426F-BEB2-E01167CA8368}" type="pres">
      <dgm:prSet presAssocID="{385C389A-C507-4F19-9D6E-0F3FC6F544B3}" presName="text2" presStyleLbl="fgAcc2" presStyleIdx="3" presStyleCnt="9" custScaleY="1654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70C30E-F327-4AFD-9552-47B4E60BDD0A}" type="pres">
      <dgm:prSet presAssocID="{385C389A-C507-4F19-9D6E-0F3FC6F544B3}" presName="hierChild3" presStyleCnt="0"/>
      <dgm:spPr/>
      <dgm:t>
        <a:bodyPr/>
        <a:lstStyle/>
        <a:p>
          <a:endParaRPr lang="en-US"/>
        </a:p>
      </dgm:t>
    </dgm:pt>
    <dgm:pt modelId="{4010EEFA-FEF0-4E7C-827E-E66F17CB0A50}" type="pres">
      <dgm:prSet presAssocID="{1E4DCCD4-CA5F-4EE4-910B-580B8AB1DE41}" presName="Name17" presStyleLbl="parChTrans1D3" presStyleIdx="0" presStyleCnt="4"/>
      <dgm:spPr/>
      <dgm:t>
        <a:bodyPr/>
        <a:lstStyle/>
        <a:p>
          <a:endParaRPr lang="en-US"/>
        </a:p>
      </dgm:t>
    </dgm:pt>
    <dgm:pt modelId="{9656B1B2-46C6-4314-9D53-DD13A9653D80}" type="pres">
      <dgm:prSet presAssocID="{7F535CE0-9B5B-43E0-B381-D8EA65999771}" presName="hierRoot3" presStyleCnt="0"/>
      <dgm:spPr/>
      <dgm:t>
        <a:bodyPr/>
        <a:lstStyle/>
        <a:p>
          <a:endParaRPr lang="en-US"/>
        </a:p>
      </dgm:t>
    </dgm:pt>
    <dgm:pt modelId="{5236CD4C-8CAA-41E4-B795-07EB42005D84}" type="pres">
      <dgm:prSet presAssocID="{7F535CE0-9B5B-43E0-B381-D8EA65999771}" presName="composite3" presStyleCnt="0"/>
      <dgm:spPr/>
      <dgm:t>
        <a:bodyPr/>
        <a:lstStyle/>
        <a:p>
          <a:endParaRPr lang="en-US"/>
        </a:p>
      </dgm:t>
    </dgm:pt>
    <dgm:pt modelId="{2AC903ED-368C-49DF-BBE0-1AEFDBF01ACD}" type="pres">
      <dgm:prSet presAssocID="{7F535CE0-9B5B-43E0-B381-D8EA65999771}" presName="background3" presStyleLbl="node3" presStyleIdx="0" presStyleCnt="4"/>
      <dgm:spPr/>
      <dgm:t>
        <a:bodyPr/>
        <a:lstStyle/>
        <a:p>
          <a:endParaRPr lang="en-US"/>
        </a:p>
      </dgm:t>
    </dgm:pt>
    <dgm:pt modelId="{0CFA4B5C-E440-4877-BD42-C9D0BF8C52D3}" type="pres">
      <dgm:prSet presAssocID="{7F535CE0-9B5B-43E0-B381-D8EA65999771}" presName="text3" presStyleLbl="fgAcc3" presStyleIdx="0" presStyleCnt="4" custScaleX="178135" custScaleY="3091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BB204E-28B6-4C00-A918-1605FFE1126B}" type="pres">
      <dgm:prSet presAssocID="{7F535CE0-9B5B-43E0-B381-D8EA65999771}" presName="hierChild4" presStyleCnt="0"/>
      <dgm:spPr/>
      <dgm:t>
        <a:bodyPr/>
        <a:lstStyle/>
        <a:p>
          <a:endParaRPr lang="en-US"/>
        </a:p>
      </dgm:t>
    </dgm:pt>
    <dgm:pt modelId="{D19BB029-4399-435A-9FFA-2F10739AB92A}" type="pres">
      <dgm:prSet presAssocID="{238DBEBA-4884-4EE0-AFB3-1D69BCC932DA}" presName="Name10" presStyleLbl="parChTrans1D2" presStyleIdx="4" presStyleCnt="9"/>
      <dgm:spPr/>
      <dgm:t>
        <a:bodyPr/>
        <a:lstStyle/>
        <a:p>
          <a:endParaRPr lang="en-US"/>
        </a:p>
      </dgm:t>
    </dgm:pt>
    <dgm:pt modelId="{1F576CDE-353C-4F0B-86AD-A40AA2D4C9FE}" type="pres">
      <dgm:prSet presAssocID="{8BC0F847-275D-43D0-BFD8-AFE996798853}" presName="hierRoot2" presStyleCnt="0"/>
      <dgm:spPr/>
      <dgm:t>
        <a:bodyPr/>
        <a:lstStyle/>
        <a:p>
          <a:endParaRPr lang="en-US"/>
        </a:p>
      </dgm:t>
    </dgm:pt>
    <dgm:pt modelId="{9704FF66-1040-450C-BDC8-631D9E400F48}" type="pres">
      <dgm:prSet presAssocID="{8BC0F847-275D-43D0-BFD8-AFE996798853}" presName="composite2" presStyleCnt="0"/>
      <dgm:spPr/>
      <dgm:t>
        <a:bodyPr/>
        <a:lstStyle/>
        <a:p>
          <a:endParaRPr lang="en-US"/>
        </a:p>
      </dgm:t>
    </dgm:pt>
    <dgm:pt modelId="{FB7FB261-5C22-48AD-A89E-E57784976EF3}" type="pres">
      <dgm:prSet presAssocID="{8BC0F847-275D-43D0-BFD8-AFE996798853}" presName="background2" presStyleLbl="node2" presStyleIdx="4" presStyleCnt="9"/>
      <dgm:spPr/>
      <dgm:t>
        <a:bodyPr/>
        <a:lstStyle/>
        <a:p>
          <a:endParaRPr lang="en-US"/>
        </a:p>
      </dgm:t>
    </dgm:pt>
    <dgm:pt modelId="{30AB6FA7-F5CC-4CCC-9BA4-37E4E8D893BD}" type="pres">
      <dgm:prSet presAssocID="{8BC0F847-275D-43D0-BFD8-AFE996798853}" presName="text2" presStyleLbl="fgAcc2" presStyleIdx="4" presStyleCnt="9" custScaleX="180283" custScaleY="2102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24897B-80B7-4E5D-9517-0EAD3FDFAB0B}" type="pres">
      <dgm:prSet presAssocID="{8BC0F847-275D-43D0-BFD8-AFE996798853}" presName="hierChild3" presStyleCnt="0"/>
      <dgm:spPr/>
      <dgm:t>
        <a:bodyPr/>
        <a:lstStyle/>
        <a:p>
          <a:endParaRPr lang="en-US"/>
        </a:p>
      </dgm:t>
    </dgm:pt>
    <dgm:pt modelId="{0B8C509E-426D-4181-8DBD-CC510FBED167}" type="pres">
      <dgm:prSet presAssocID="{3D3DD70B-AB73-4F29-90B8-AB3FDA2D8E2E}" presName="Name17" presStyleLbl="parChTrans1D3" presStyleIdx="1" presStyleCnt="4"/>
      <dgm:spPr/>
      <dgm:t>
        <a:bodyPr/>
        <a:lstStyle/>
        <a:p>
          <a:endParaRPr lang="en-US"/>
        </a:p>
      </dgm:t>
    </dgm:pt>
    <dgm:pt modelId="{C97EFDCE-39EA-45A5-BDAA-49EC395DED9F}" type="pres">
      <dgm:prSet presAssocID="{DDDD04D0-5546-4880-9401-2E2347979527}" presName="hierRoot3" presStyleCnt="0"/>
      <dgm:spPr/>
      <dgm:t>
        <a:bodyPr/>
        <a:lstStyle/>
        <a:p>
          <a:endParaRPr lang="en-US"/>
        </a:p>
      </dgm:t>
    </dgm:pt>
    <dgm:pt modelId="{74E07CE9-E85D-4465-A0EB-EFF79FC604B0}" type="pres">
      <dgm:prSet presAssocID="{DDDD04D0-5546-4880-9401-2E2347979527}" presName="composite3" presStyleCnt="0"/>
      <dgm:spPr/>
      <dgm:t>
        <a:bodyPr/>
        <a:lstStyle/>
        <a:p>
          <a:endParaRPr lang="en-US"/>
        </a:p>
      </dgm:t>
    </dgm:pt>
    <dgm:pt modelId="{5181BF86-D1A4-43EC-9CEE-67C96CB7EFFA}" type="pres">
      <dgm:prSet presAssocID="{DDDD04D0-5546-4880-9401-2E2347979527}" presName="background3" presStyleLbl="node3" presStyleIdx="1" presStyleCnt="4"/>
      <dgm:spPr/>
      <dgm:t>
        <a:bodyPr/>
        <a:lstStyle/>
        <a:p>
          <a:endParaRPr lang="en-US"/>
        </a:p>
      </dgm:t>
    </dgm:pt>
    <dgm:pt modelId="{6ECCBB3E-E16C-40AB-B810-67134815E692}" type="pres">
      <dgm:prSet presAssocID="{DDDD04D0-5546-4880-9401-2E2347979527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39F32A-1F9A-402A-AEC9-F46FC22AE2CF}" type="pres">
      <dgm:prSet presAssocID="{DDDD04D0-5546-4880-9401-2E2347979527}" presName="hierChild4" presStyleCnt="0"/>
      <dgm:spPr/>
      <dgm:t>
        <a:bodyPr/>
        <a:lstStyle/>
        <a:p>
          <a:endParaRPr lang="en-US"/>
        </a:p>
      </dgm:t>
    </dgm:pt>
    <dgm:pt modelId="{C8FF7F7D-E37F-4ED5-B491-DA7E7AB57064}" type="pres">
      <dgm:prSet presAssocID="{065B5208-1621-4A75-8F9E-968419AFACA9}" presName="Name17" presStyleLbl="parChTrans1D3" presStyleIdx="2" presStyleCnt="4"/>
      <dgm:spPr/>
      <dgm:t>
        <a:bodyPr/>
        <a:lstStyle/>
        <a:p>
          <a:endParaRPr lang="en-US"/>
        </a:p>
      </dgm:t>
    </dgm:pt>
    <dgm:pt modelId="{32B99131-F00F-4BE9-B6A6-F14AB76F3BFB}" type="pres">
      <dgm:prSet presAssocID="{4298307D-3B37-4EAB-B462-28AD9EDA4551}" presName="hierRoot3" presStyleCnt="0"/>
      <dgm:spPr/>
      <dgm:t>
        <a:bodyPr/>
        <a:lstStyle/>
        <a:p>
          <a:endParaRPr lang="en-US"/>
        </a:p>
      </dgm:t>
    </dgm:pt>
    <dgm:pt modelId="{344E20CD-7122-4D9B-BFF1-495AA4AD7F7B}" type="pres">
      <dgm:prSet presAssocID="{4298307D-3B37-4EAB-B462-28AD9EDA4551}" presName="composite3" presStyleCnt="0"/>
      <dgm:spPr/>
      <dgm:t>
        <a:bodyPr/>
        <a:lstStyle/>
        <a:p>
          <a:endParaRPr lang="en-US"/>
        </a:p>
      </dgm:t>
    </dgm:pt>
    <dgm:pt modelId="{DBCD2C7C-A4BE-4E24-9F04-4F483B97B001}" type="pres">
      <dgm:prSet presAssocID="{4298307D-3B37-4EAB-B462-28AD9EDA4551}" presName="background3" presStyleLbl="node3" presStyleIdx="2" presStyleCnt="4"/>
      <dgm:spPr/>
      <dgm:t>
        <a:bodyPr/>
        <a:lstStyle/>
        <a:p>
          <a:endParaRPr lang="en-US"/>
        </a:p>
      </dgm:t>
    </dgm:pt>
    <dgm:pt modelId="{EA92F29E-BD19-4D7F-BA21-E73F18A775CE}" type="pres">
      <dgm:prSet presAssocID="{4298307D-3B37-4EAB-B462-28AD9EDA4551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967734-C9D8-4A33-BFEF-C8AB8E5FFE51}" type="pres">
      <dgm:prSet presAssocID="{4298307D-3B37-4EAB-B462-28AD9EDA4551}" presName="hierChild4" presStyleCnt="0"/>
      <dgm:spPr/>
      <dgm:t>
        <a:bodyPr/>
        <a:lstStyle/>
        <a:p>
          <a:endParaRPr lang="en-US"/>
        </a:p>
      </dgm:t>
    </dgm:pt>
    <dgm:pt modelId="{B909322E-CD34-47E3-B805-EBD373F7BB44}" type="pres">
      <dgm:prSet presAssocID="{2CD3E16E-01A9-4A2D-ACAF-88BC4DB53784}" presName="Name23" presStyleLbl="parChTrans1D4" presStyleIdx="0" presStyleCnt="1"/>
      <dgm:spPr/>
      <dgm:t>
        <a:bodyPr/>
        <a:lstStyle/>
        <a:p>
          <a:endParaRPr lang="en-US"/>
        </a:p>
      </dgm:t>
    </dgm:pt>
    <dgm:pt modelId="{516C2392-7ECA-403A-BF35-05F160EEC339}" type="pres">
      <dgm:prSet presAssocID="{A81A8BC1-33CD-4412-9297-66C15923F7A7}" presName="hierRoot4" presStyleCnt="0"/>
      <dgm:spPr/>
      <dgm:t>
        <a:bodyPr/>
        <a:lstStyle/>
        <a:p>
          <a:endParaRPr lang="en-US"/>
        </a:p>
      </dgm:t>
    </dgm:pt>
    <dgm:pt modelId="{8A0AC9C3-3802-4F50-87DC-F756A9F3904F}" type="pres">
      <dgm:prSet presAssocID="{A81A8BC1-33CD-4412-9297-66C15923F7A7}" presName="composite4" presStyleCnt="0"/>
      <dgm:spPr/>
      <dgm:t>
        <a:bodyPr/>
        <a:lstStyle/>
        <a:p>
          <a:endParaRPr lang="en-US"/>
        </a:p>
      </dgm:t>
    </dgm:pt>
    <dgm:pt modelId="{3FCE35F9-7501-4B35-B804-12F3AB3CA284}" type="pres">
      <dgm:prSet presAssocID="{A81A8BC1-33CD-4412-9297-66C15923F7A7}" presName="background4" presStyleLbl="node4" presStyleIdx="0" presStyleCnt="1"/>
      <dgm:spPr/>
      <dgm:t>
        <a:bodyPr/>
        <a:lstStyle/>
        <a:p>
          <a:endParaRPr lang="en-US"/>
        </a:p>
      </dgm:t>
    </dgm:pt>
    <dgm:pt modelId="{4F95A3DE-3A8E-4B0A-A72A-AF8BC21A3CD7}" type="pres">
      <dgm:prSet presAssocID="{A81A8BC1-33CD-4412-9297-66C15923F7A7}" presName="text4" presStyleLbl="fgAcc4" presStyleIdx="0" presStyleCnt="1" custScaleX="208044" custScaleY="2335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4BFC0E-9ECD-4099-9082-982023F4D2A6}" type="pres">
      <dgm:prSet presAssocID="{A81A8BC1-33CD-4412-9297-66C15923F7A7}" presName="hierChild5" presStyleCnt="0"/>
      <dgm:spPr/>
      <dgm:t>
        <a:bodyPr/>
        <a:lstStyle/>
        <a:p>
          <a:endParaRPr lang="en-US"/>
        </a:p>
      </dgm:t>
    </dgm:pt>
    <dgm:pt modelId="{D9909E5B-BFAD-456C-A13F-851CA7626324}" type="pres">
      <dgm:prSet presAssocID="{41782E97-25DE-4452-A0C2-9BD61E9DBB84}" presName="Name10" presStyleLbl="parChTrans1D2" presStyleIdx="5" presStyleCnt="9"/>
      <dgm:spPr/>
      <dgm:t>
        <a:bodyPr/>
        <a:lstStyle/>
        <a:p>
          <a:endParaRPr lang="en-US"/>
        </a:p>
      </dgm:t>
    </dgm:pt>
    <dgm:pt modelId="{D4F0CBCC-8F98-4E54-BB65-B14B5FF441CD}" type="pres">
      <dgm:prSet presAssocID="{3D29DEBD-6489-4C05-8733-0AAA9FF22697}" presName="hierRoot2" presStyleCnt="0"/>
      <dgm:spPr/>
      <dgm:t>
        <a:bodyPr/>
        <a:lstStyle/>
        <a:p>
          <a:endParaRPr lang="en-US"/>
        </a:p>
      </dgm:t>
    </dgm:pt>
    <dgm:pt modelId="{30606C4B-1C1A-48F8-A755-16EAAABA3E82}" type="pres">
      <dgm:prSet presAssocID="{3D29DEBD-6489-4C05-8733-0AAA9FF22697}" presName="composite2" presStyleCnt="0"/>
      <dgm:spPr/>
      <dgm:t>
        <a:bodyPr/>
        <a:lstStyle/>
        <a:p>
          <a:endParaRPr lang="en-US"/>
        </a:p>
      </dgm:t>
    </dgm:pt>
    <dgm:pt modelId="{C3817B14-B45D-419F-8083-47D1793195D0}" type="pres">
      <dgm:prSet presAssocID="{3D29DEBD-6489-4C05-8733-0AAA9FF22697}" presName="background2" presStyleLbl="node2" presStyleIdx="5" presStyleCnt="9"/>
      <dgm:spPr/>
      <dgm:t>
        <a:bodyPr/>
        <a:lstStyle/>
        <a:p>
          <a:endParaRPr lang="en-US"/>
        </a:p>
      </dgm:t>
    </dgm:pt>
    <dgm:pt modelId="{03687315-275E-4728-B20D-EE378A3E8471}" type="pres">
      <dgm:prSet presAssocID="{3D29DEBD-6489-4C05-8733-0AAA9FF22697}" presName="text2" presStyleLbl="fgAcc2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AF0957-B39B-4A17-B177-6BC8AD98BF0E}" type="pres">
      <dgm:prSet presAssocID="{3D29DEBD-6489-4C05-8733-0AAA9FF22697}" presName="hierChild3" presStyleCnt="0"/>
      <dgm:spPr/>
      <dgm:t>
        <a:bodyPr/>
        <a:lstStyle/>
        <a:p>
          <a:endParaRPr lang="en-US"/>
        </a:p>
      </dgm:t>
    </dgm:pt>
    <dgm:pt modelId="{91C2EA79-F5F1-4836-A4E6-EC91F83127B2}" type="pres">
      <dgm:prSet presAssocID="{3FA84496-0EFD-4C67-9B3A-A14B17ACEAA4}" presName="Name17" presStyleLbl="parChTrans1D3" presStyleIdx="3" presStyleCnt="4"/>
      <dgm:spPr/>
      <dgm:t>
        <a:bodyPr/>
        <a:lstStyle/>
        <a:p>
          <a:endParaRPr lang="en-US"/>
        </a:p>
      </dgm:t>
    </dgm:pt>
    <dgm:pt modelId="{F3BAEB4A-545A-4111-AFC4-84B36E272A94}" type="pres">
      <dgm:prSet presAssocID="{9818F48D-5131-4923-81D7-738A856706FF}" presName="hierRoot3" presStyleCnt="0"/>
      <dgm:spPr/>
      <dgm:t>
        <a:bodyPr/>
        <a:lstStyle/>
        <a:p>
          <a:endParaRPr lang="en-US"/>
        </a:p>
      </dgm:t>
    </dgm:pt>
    <dgm:pt modelId="{236CA4F3-DB4C-42BA-9571-A42008FC25A2}" type="pres">
      <dgm:prSet presAssocID="{9818F48D-5131-4923-81D7-738A856706FF}" presName="composite3" presStyleCnt="0"/>
      <dgm:spPr/>
      <dgm:t>
        <a:bodyPr/>
        <a:lstStyle/>
        <a:p>
          <a:endParaRPr lang="en-US"/>
        </a:p>
      </dgm:t>
    </dgm:pt>
    <dgm:pt modelId="{B5C22D3F-1A54-44A9-8403-FBE2CDACB37A}" type="pres">
      <dgm:prSet presAssocID="{9818F48D-5131-4923-81D7-738A856706FF}" presName="background3" presStyleLbl="node3" presStyleIdx="3" presStyleCnt="4"/>
      <dgm:spPr/>
      <dgm:t>
        <a:bodyPr/>
        <a:lstStyle/>
        <a:p>
          <a:endParaRPr lang="en-US"/>
        </a:p>
      </dgm:t>
    </dgm:pt>
    <dgm:pt modelId="{02A4DEB2-6940-45F6-9E4D-B3159CD5AA2C}" type="pres">
      <dgm:prSet presAssocID="{9818F48D-5131-4923-81D7-738A856706FF}" presName="text3" presStyleLbl="fgAcc3" presStyleIdx="3" presStyleCnt="4" custScaleX="2249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ABB75A-653E-4C85-B5CA-489E31CF051E}" type="pres">
      <dgm:prSet presAssocID="{9818F48D-5131-4923-81D7-738A856706FF}" presName="hierChild4" presStyleCnt="0"/>
      <dgm:spPr/>
      <dgm:t>
        <a:bodyPr/>
        <a:lstStyle/>
        <a:p>
          <a:endParaRPr lang="en-US"/>
        </a:p>
      </dgm:t>
    </dgm:pt>
    <dgm:pt modelId="{3482A350-41B9-4C2D-A44E-991E1F2AF977}" type="pres">
      <dgm:prSet presAssocID="{451B0246-ADC2-4C8F-8A3C-9A6B1D9E71B0}" presName="Name10" presStyleLbl="parChTrans1D2" presStyleIdx="6" presStyleCnt="9"/>
      <dgm:spPr/>
      <dgm:t>
        <a:bodyPr/>
        <a:lstStyle/>
        <a:p>
          <a:endParaRPr lang="en-US"/>
        </a:p>
      </dgm:t>
    </dgm:pt>
    <dgm:pt modelId="{250E3342-F2A4-4C77-912D-EF97346D5B93}" type="pres">
      <dgm:prSet presAssocID="{325BED9C-03DF-4536-9668-F747F5C9E2FB}" presName="hierRoot2" presStyleCnt="0"/>
      <dgm:spPr/>
      <dgm:t>
        <a:bodyPr/>
        <a:lstStyle/>
        <a:p>
          <a:endParaRPr lang="en-US"/>
        </a:p>
      </dgm:t>
    </dgm:pt>
    <dgm:pt modelId="{477438D0-B34C-4375-9921-D987C2327E5A}" type="pres">
      <dgm:prSet presAssocID="{325BED9C-03DF-4536-9668-F747F5C9E2FB}" presName="composite2" presStyleCnt="0"/>
      <dgm:spPr/>
      <dgm:t>
        <a:bodyPr/>
        <a:lstStyle/>
        <a:p>
          <a:endParaRPr lang="en-US"/>
        </a:p>
      </dgm:t>
    </dgm:pt>
    <dgm:pt modelId="{80FD3E07-47C3-435B-85B3-9BB014E1710A}" type="pres">
      <dgm:prSet presAssocID="{325BED9C-03DF-4536-9668-F747F5C9E2FB}" presName="background2" presStyleLbl="node2" presStyleIdx="6" presStyleCnt="9"/>
      <dgm:spPr/>
      <dgm:t>
        <a:bodyPr/>
        <a:lstStyle/>
        <a:p>
          <a:endParaRPr lang="en-US"/>
        </a:p>
      </dgm:t>
    </dgm:pt>
    <dgm:pt modelId="{1E1BE9DE-E5D6-4509-94F1-7036E84D5038}" type="pres">
      <dgm:prSet presAssocID="{325BED9C-03DF-4536-9668-F747F5C9E2FB}" presName="text2" presStyleLbl="fgAcc2" presStyleIdx="6" presStyleCnt="9" custScaleX="157181" custScaleY="1317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B801F7-50CF-4F75-8A30-381D4617CDE5}" type="pres">
      <dgm:prSet presAssocID="{325BED9C-03DF-4536-9668-F747F5C9E2FB}" presName="hierChild3" presStyleCnt="0"/>
      <dgm:spPr/>
      <dgm:t>
        <a:bodyPr/>
        <a:lstStyle/>
        <a:p>
          <a:endParaRPr lang="en-US"/>
        </a:p>
      </dgm:t>
    </dgm:pt>
    <dgm:pt modelId="{514B9051-36B2-452F-B966-2773E5336569}" type="pres">
      <dgm:prSet presAssocID="{63CB0336-3DDF-4795-A562-D045DE1F6C63}" presName="Name10" presStyleLbl="parChTrans1D2" presStyleIdx="7" presStyleCnt="9"/>
      <dgm:spPr/>
      <dgm:t>
        <a:bodyPr/>
        <a:lstStyle/>
        <a:p>
          <a:endParaRPr lang="en-US"/>
        </a:p>
      </dgm:t>
    </dgm:pt>
    <dgm:pt modelId="{3015CDF6-C5C0-4895-A64C-868E607FB706}" type="pres">
      <dgm:prSet presAssocID="{5DA3CA38-BDF6-4BDC-BAEC-0F41A2594D4F}" presName="hierRoot2" presStyleCnt="0"/>
      <dgm:spPr/>
      <dgm:t>
        <a:bodyPr/>
        <a:lstStyle/>
        <a:p>
          <a:endParaRPr lang="en-US"/>
        </a:p>
      </dgm:t>
    </dgm:pt>
    <dgm:pt modelId="{A35B6099-CFAB-4E11-BC05-9E60FD94F902}" type="pres">
      <dgm:prSet presAssocID="{5DA3CA38-BDF6-4BDC-BAEC-0F41A2594D4F}" presName="composite2" presStyleCnt="0"/>
      <dgm:spPr/>
      <dgm:t>
        <a:bodyPr/>
        <a:lstStyle/>
        <a:p>
          <a:endParaRPr lang="en-US"/>
        </a:p>
      </dgm:t>
    </dgm:pt>
    <dgm:pt modelId="{22D0EB95-8169-4778-B71E-0F3E755E731C}" type="pres">
      <dgm:prSet presAssocID="{5DA3CA38-BDF6-4BDC-BAEC-0F41A2594D4F}" presName="background2" presStyleLbl="node2" presStyleIdx="7" presStyleCnt="9"/>
      <dgm:spPr/>
      <dgm:t>
        <a:bodyPr/>
        <a:lstStyle/>
        <a:p>
          <a:endParaRPr lang="en-US"/>
        </a:p>
      </dgm:t>
    </dgm:pt>
    <dgm:pt modelId="{2C45BF93-3240-45F9-8C1E-E73CB1B3E47F}" type="pres">
      <dgm:prSet presAssocID="{5DA3CA38-BDF6-4BDC-BAEC-0F41A2594D4F}" presName="text2" presStyleLbl="fgAcc2" presStyleIdx="7" presStyleCnt="9" custScaleX="161028" custScaleY="1854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DCB8B0-E87D-4BF6-B378-24C24ACE2BF8}" type="pres">
      <dgm:prSet presAssocID="{5DA3CA38-BDF6-4BDC-BAEC-0F41A2594D4F}" presName="hierChild3" presStyleCnt="0"/>
      <dgm:spPr/>
      <dgm:t>
        <a:bodyPr/>
        <a:lstStyle/>
        <a:p>
          <a:endParaRPr lang="en-US"/>
        </a:p>
      </dgm:t>
    </dgm:pt>
    <dgm:pt modelId="{F0FFE8D0-D7FC-4797-A321-E43A08F8A300}" type="pres">
      <dgm:prSet presAssocID="{63E73F4D-0809-4AED-A47E-B3AB66DECF44}" presName="Name10" presStyleLbl="parChTrans1D2" presStyleIdx="8" presStyleCnt="9"/>
      <dgm:spPr/>
      <dgm:t>
        <a:bodyPr/>
        <a:lstStyle/>
        <a:p>
          <a:endParaRPr lang="en-US"/>
        </a:p>
      </dgm:t>
    </dgm:pt>
    <dgm:pt modelId="{386B9B13-A4FC-4204-AA4A-A5DD5AB8C65E}" type="pres">
      <dgm:prSet presAssocID="{CF258E8A-AFD1-48F7-A304-75BE31836718}" presName="hierRoot2" presStyleCnt="0"/>
      <dgm:spPr/>
      <dgm:t>
        <a:bodyPr/>
        <a:lstStyle/>
        <a:p>
          <a:endParaRPr lang="en-US"/>
        </a:p>
      </dgm:t>
    </dgm:pt>
    <dgm:pt modelId="{B2596BDB-C983-45F1-AD47-2D2CA3DADC03}" type="pres">
      <dgm:prSet presAssocID="{CF258E8A-AFD1-48F7-A304-75BE31836718}" presName="composite2" presStyleCnt="0"/>
      <dgm:spPr/>
      <dgm:t>
        <a:bodyPr/>
        <a:lstStyle/>
        <a:p>
          <a:endParaRPr lang="en-US"/>
        </a:p>
      </dgm:t>
    </dgm:pt>
    <dgm:pt modelId="{88CC84E8-5E98-46CA-82B1-CE8CA44043C0}" type="pres">
      <dgm:prSet presAssocID="{CF258E8A-AFD1-48F7-A304-75BE31836718}" presName="background2" presStyleLbl="node2" presStyleIdx="8" presStyleCnt="9"/>
      <dgm:spPr/>
      <dgm:t>
        <a:bodyPr/>
        <a:lstStyle/>
        <a:p>
          <a:endParaRPr lang="en-US"/>
        </a:p>
      </dgm:t>
    </dgm:pt>
    <dgm:pt modelId="{D081F6C8-2048-4483-B128-DDF203344EF8}" type="pres">
      <dgm:prSet presAssocID="{CF258E8A-AFD1-48F7-A304-75BE31836718}" presName="text2" presStyleLbl="fgAcc2" presStyleIdx="8" presStyleCnt="9" custScaleX="168817" custScaleY="3628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F62644-65D4-43B9-A7FF-A0AA3267A3C9}" type="pres">
      <dgm:prSet presAssocID="{CF258E8A-AFD1-48F7-A304-75BE31836718}" presName="hierChild3" presStyleCnt="0"/>
      <dgm:spPr/>
      <dgm:t>
        <a:bodyPr/>
        <a:lstStyle/>
        <a:p>
          <a:endParaRPr lang="en-US"/>
        </a:p>
      </dgm:t>
    </dgm:pt>
  </dgm:ptLst>
  <dgm:cxnLst>
    <dgm:cxn modelId="{DDCE68FF-17EB-4DD4-A84D-D010A1FEBDCD}" srcId="{8BC0F847-275D-43D0-BFD8-AFE996798853}" destId="{4298307D-3B37-4EAB-B462-28AD9EDA4551}" srcOrd="1" destOrd="0" parTransId="{065B5208-1621-4A75-8F9E-968419AFACA9}" sibTransId="{DDB8B761-D1A1-4331-9364-EB4778BBC28B}"/>
    <dgm:cxn modelId="{E021720E-918B-4966-B506-D094A178DF9F}" srcId="{1E6FDE04-85C9-4CEF-A73E-0542E45ADEDF}" destId="{F9F13933-71CA-491D-8381-32B51A01674D}" srcOrd="0" destOrd="0" parTransId="{C3FF42CB-ACBB-4639-A364-CF7DFC1E7E3F}" sibTransId="{60E5B45C-3437-4952-914B-8A37DE2CEF37}"/>
    <dgm:cxn modelId="{32B79665-2C7F-4BA7-B13C-C196CE03D60C}" srcId="{1E6FDE04-85C9-4CEF-A73E-0542E45ADEDF}" destId="{325BED9C-03DF-4536-9668-F747F5C9E2FB}" srcOrd="6" destOrd="0" parTransId="{451B0246-ADC2-4C8F-8A3C-9A6B1D9E71B0}" sibTransId="{34E01C67-28BF-4C0C-A216-9CBEE9FF4CBF}"/>
    <dgm:cxn modelId="{9AA5C111-FBEB-4ABF-B80E-E7C4D6415662}" type="presOf" srcId="{995E8EA8-2531-438C-8D3F-94BABD7F76E5}" destId="{59B916C8-AEE7-4739-885D-C73B15EEB03F}" srcOrd="0" destOrd="0" presId="urn:microsoft.com/office/officeart/2005/8/layout/hierarchy1"/>
    <dgm:cxn modelId="{7C0C3DF5-D46A-4D22-A999-EAE116C929F0}" type="presOf" srcId="{63E73F4D-0809-4AED-A47E-B3AB66DECF44}" destId="{F0FFE8D0-D7FC-4797-A321-E43A08F8A300}" srcOrd="0" destOrd="0" presId="urn:microsoft.com/office/officeart/2005/8/layout/hierarchy1"/>
    <dgm:cxn modelId="{754688AF-1EE6-46C2-9B57-55C17F775F3F}" type="presOf" srcId="{C7B6FDC1-3207-4E39-BCEE-4C55749C1B5B}" destId="{8E081391-8D4C-4F21-81B4-4EC142DD1366}" srcOrd="0" destOrd="0" presId="urn:microsoft.com/office/officeart/2005/8/layout/hierarchy1"/>
    <dgm:cxn modelId="{7F02D3DC-E857-4A1C-9B02-DF24492D0FF8}" type="presOf" srcId="{41782E97-25DE-4452-A0C2-9BD61E9DBB84}" destId="{D9909E5B-BFAD-456C-A13F-851CA7626324}" srcOrd="0" destOrd="0" presId="urn:microsoft.com/office/officeart/2005/8/layout/hierarchy1"/>
    <dgm:cxn modelId="{8B8D8AE2-382E-49F3-AB07-129D75272A09}" srcId="{1E6FDE04-85C9-4CEF-A73E-0542E45ADEDF}" destId="{995E8EA8-2531-438C-8D3F-94BABD7F76E5}" srcOrd="2" destOrd="0" parTransId="{6DB06B55-9573-4BF8-86BA-693F6DEA0D78}" sibTransId="{4F9D5FF8-AF0B-4380-BAE7-A88F229CE8D4}"/>
    <dgm:cxn modelId="{7A4CA8B6-A689-41FE-AAC1-C80F685AEA93}" srcId="{C7B6FDC1-3207-4E39-BCEE-4C55749C1B5B}" destId="{1E6FDE04-85C9-4CEF-A73E-0542E45ADEDF}" srcOrd="0" destOrd="0" parTransId="{E0614AA4-8CA9-479B-8B8D-09B02EC5C022}" sibTransId="{5669B673-8D95-4A4F-93B1-24DEFDB30AFE}"/>
    <dgm:cxn modelId="{0F468970-C0F4-45BF-B6C5-04F23C316436}" type="presOf" srcId="{F9F13933-71CA-491D-8381-32B51A01674D}" destId="{04A50CB9-CDA1-4F65-A6F2-1FEF04711E01}" srcOrd="0" destOrd="0" presId="urn:microsoft.com/office/officeart/2005/8/layout/hierarchy1"/>
    <dgm:cxn modelId="{5BD11FB5-9A3D-47F5-BD28-A402C3868089}" type="presOf" srcId="{3FA84496-0EFD-4C67-9B3A-A14B17ACEAA4}" destId="{91C2EA79-F5F1-4836-A4E6-EC91F83127B2}" srcOrd="0" destOrd="0" presId="urn:microsoft.com/office/officeart/2005/8/layout/hierarchy1"/>
    <dgm:cxn modelId="{B147FE6F-B7D2-47F0-8E18-B9A749830A58}" srcId="{1E6FDE04-85C9-4CEF-A73E-0542E45ADEDF}" destId="{385C389A-C507-4F19-9D6E-0F3FC6F544B3}" srcOrd="3" destOrd="0" parTransId="{0BFF7468-3D2B-4F78-B2F2-B8021D5520BA}" sibTransId="{C29F2D51-BE0A-4937-83A3-FC41AECFABB8}"/>
    <dgm:cxn modelId="{0A3D3375-9205-415B-A029-0FAEA26E076A}" type="presOf" srcId="{8BC0F847-275D-43D0-BFD8-AFE996798853}" destId="{30AB6FA7-F5CC-4CCC-9BA4-37E4E8D893BD}" srcOrd="0" destOrd="0" presId="urn:microsoft.com/office/officeart/2005/8/layout/hierarchy1"/>
    <dgm:cxn modelId="{77BE269A-8C21-487C-9B31-99C04D94DBD1}" type="presOf" srcId="{325BED9C-03DF-4536-9668-F747F5C9E2FB}" destId="{1E1BE9DE-E5D6-4509-94F1-7036E84D5038}" srcOrd="0" destOrd="0" presId="urn:microsoft.com/office/officeart/2005/8/layout/hierarchy1"/>
    <dgm:cxn modelId="{BFF55993-DF97-49EB-808F-8E262F12E9DE}" type="presOf" srcId="{0ED1603B-20D1-4DDB-8A4A-2C66EFA867EE}" destId="{9CC5BC80-EDA9-4E89-B855-E7E0F9A436A5}" srcOrd="0" destOrd="0" presId="urn:microsoft.com/office/officeart/2005/8/layout/hierarchy1"/>
    <dgm:cxn modelId="{D36F77D2-9EB4-4435-A10A-7FA7807FBD92}" type="presOf" srcId="{9818F48D-5131-4923-81D7-738A856706FF}" destId="{02A4DEB2-6940-45F6-9E4D-B3159CD5AA2C}" srcOrd="0" destOrd="0" presId="urn:microsoft.com/office/officeart/2005/8/layout/hierarchy1"/>
    <dgm:cxn modelId="{8F9D5AFA-0C58-473A-9A77-A4AAFAEFB5CA}" type="presOf" srcId="{A81A8BC1-33CD-4412-9297-66C15923F7A7}" destId="{4F95A3DE-3A8E-4B0A-A72A-AF8BC21A3CD7}" srcOrd="0" destOrd="0" presId="urn:microsoft.com/office/officeart/2005/8/layout/hierarchy1"/>
    <dgm:cxn modelId="{CBE11218-DC35-4B9F-9DD4-1B2FBFFFDE76}" type="presOf" srcId="{1E4DCCD4-CA5F-4EE4-910B-580B8AB1DE41}" destId="{4010EEFA-FEF0-4E7C-827E-E66F17CB0A50}" srcOrd="0" destOrd="0" presId="urn:microsoft.com/office/officeart/2005/8/layout/hierarchy1"/>
    <dgm:cxn modelId="{FD49CF73-228C-414D-8224-D91167C5F0C4}" srcId="{4298307D-3B37-4EAB-B462-28AD9EDA4551}" destId="{A81A8BC1-33CD-4412-9297-66C15923F7A7}" srcOrd="0" destOrd="0" parTransId="{2CD3E16E-01A9-4A2D-ACAF-88BC4DB53784}" sibTransId="{53CBC7B0-4C6A-471C-A9D7-026D005B234A}"/>
    <dgm:cxn modelId="{03B7DE7A-6E78-4264-BEA5-4C03CD6B7A92}" type="presOf" srcId="{3D3DD70B-AB73-4F29-90B8-AB3FDA2D8E2E}" destId="{0B8C509E-426D-4181-8DBD-CC510FBED167}" srcOrd="0" destOrd="0" presId="urn:microsoft.com/office/officeart/2005/8/layout/hierarchy1"/>
    <dgm:cxn modelId="{3E88FDA6-5AD0-4CF0-8850-E0AC58F858E8}" srcId="{385C389A-C507-4F19-9D6E-0F3FC6F544B3}" destId="{7F535CE0-9B5B-43E0-B381-D8EA65999771}" srcOrd="0" destOrd="0" parTransId="{1E4DCCD4-CA5F-4EE4-910B-580B8AB1DE41}" sibTransId="{BD59DA1F-9AB8-46CB-B00D-C76E3C7D5282}"/>
    <dgm:cxn modelId="{128A1E47-1193-4F43-AE14-229806FABD24}" srcId="{1E6FDE04-85C9-4CEF-A73E-0542E45ADEDF}" destId="{8BC0F847-275D-43D0-BFD8-AFE996798853}" srcOrd="4" destOrd="0" parTransId="{238DBEBA-4884-4EE0-AFB3-1D69BCC932DA}" sibTransId="{91FE9B5D-F5AE-45C2-8D7A-B58CCE471F84}"/>
    <dgm:cxn modelId="{A1FA8DA5-38E0-4974-8F42-3E332326533B}" type="presOf" srcId="{CF258E8A-AFD1-48F7-A304-75BE31836718}" destId="{D081F6C8-2048-4483-B128-DDF203344EF8}" srcOrd="0" destOrd="0" presId="urn:microsoft.com/office/officeart/2005/8/layout/hierarchy1"/>
    <dgm:cxn modelId="{96BD0608-A28D-45EC-B764-94930C73C861}" type="presOf" srcId="{7F535CE0-9B5B-43E0-B381-D8EA65999771}" destId="{0CFA4B5C-E440-4877-BD42-C9D0BF8C52D3}" srcOrd="0" destOrd="0" presId="urn:microsoft.com/office/officeart/2005/8/layout/hierarchy1"/>
    <dgm:cxn modelId="{BFEE6BAC-44CB-43EB-AD9D-114F6341B513}" type="presOf" srcId="{5DA3CA38-BDF6-4BDC-BAEC-0F41A2594D4F}" destId="{2C45BF93-3240-45F9-8C1E-E73CB1B3E47F}" srcOrd="0" destOrd="0" presId="urn:microsoft.com/office/officeart/2005/8/layout/hierarchy1"/>
    <dgm:cxn modelId="{21346E10-0B67-463E-92B9-C42F9F977BD8}" type="presOf" srcId="{238DBEBA-4884-4EE0-AFB3-1D69BCC932DA}" destId="{D19BB029-4399-435A-9FFA-2F10739AB92A}" srcOrd="0" destOrd="0" presId="urn:microsoft.com/office/officeart/2005/8/layout/hierarchy1"/>
    <dgm:cxn modelId="{356F6B0A-F1F0-438A-8EF9-85AFC7C3986D}" srcId="{8BC0F847-275D-43D0-BFD8-AFE996798853}" destId="{DDDD04D0-5546-4880-9401-2E2347979527}" srcOrd="0" destOrd="0" parTransId="{3D3DD70B-AB73-4F29-90B8-AB3FDA2D8E2E}" sibTransId="{8E5EDC52-F821-4562-B24E-C8AC4A79F387}"/>
    <dgm:cxn modelId="{648BB196-C043-457E-863D-A9E3D5EF9657}" type="presOf" srcId="{065B5208-1621-4A75-8F9E-968419AFACA9}" destId="{C8FF7F7D-E37F-4ED5-B491-DA7E7AB57064}" srcOrd="0" destOrd="0" presId="urn:microsoft.com/office/officeart/2005/8/layout/hierarchy1"/>
    <dgm:cxn modelId="{074F1929-868D-4C6E-8411-CC2D3585CF91}" type="presOf" srcId="{C3FF42CB-ACBB-4639-A364-CF7DFC1E7E3F}" destId="{D938C761-A3F4-4891-8B36-2D3BC885FD5B}" srcOrd="0" destOrd="0" presId="urn:microsoft.com/office/officeart/2005/8/layout/hierarchy1"/>
    <dgm:cxn modelId="{90F83181-38FA-4AAE-A97B-820B8B6ACD9B}" srcId="{3D29DEBD-6489-4C05-8733-0AAA9FF22697}" destId="{9818F48D-5131-4923-81D7-738A856706FF}" srcOrd="0" destOrd="0" parTransId="{3FA84496-0EFD-4C67-9B3A-A14B17ACEAA4}" sibTransId="{D4419573-5A7E-47A3-9A64-4FE86B028CD5}"/>
    <dgm:cxn modelId="{F7484BD4-8F82-45F0-8D96-55DCAB80BF96}" srcId="{1E6FDE04-85C9-4CEF-A73E-0542E45ADEDF}" destId="{5DA3CA38-BDF6-4BDC-BAEC-0F41A2594D4F}" srcOrd="7" destOrd="0" parTransId="{63CB0336-3DDF-4795-A562-D045DE1F6C63}" sibTransId="{7632DE58-3EB3-48E0-9808-D75FD06DA3C0}"/>
    <dgm:cxn modelId="{740B9D48-079C-42C3-AF8D-7C0A7D1D4A0C}" srcId="{1E6FDE04-85C9-4CEF-A73E-0542E45ADEDF}" destId="{CF258E8A-AFD1-48F7-A304-75BE31836718}" srcOrd="8" destOrd="0" parTransId="{63E73F4D-0809-4AED-A47E-B3AB66DECF44}" sibTransId="{2BF153E8-6E8A-4290-BD60-4F5FCE49372D}"/>
    <dgm:cxn modelId="{CB5E0078-C193-4F1C-9D9B-AD1A4E681BE5}" type="presOf" srcId="{DDDD04D0-5546-4880-9401-2E2347979527}" destId="{6ECCBB3E-E16C-40AB-B810-67134815E692}" srcOrd="0" destOrd="0" presId="urn:microsoft.com/office/officeart/2005/8/layout/hierarchy1"/>
    <dgm:cxn modelId="{C7AB2992-4296-44EB-890D-BA3E2F07D028}" type="presOf" srcId="{451B0246-ADC2-4C8F-8A3C-9A6B1D9E71B0}" destId="{3482A350-41B9-4C2D-A44E-991E1F2AF977}" srcOrd="0" destOrd="0" presId="urn:microsoft.com/office/officeart/2005/8/layout/hierarchy1"/>
    <dgm:cxn modelId="{E04AD674-17F3-405F-8173-3DA615BB171D}" srcId="{1E6FDE04-85C9-4CEF-A73E-0542E45ADEDF}" destId="{0ED1603B-20D1-4DDB-8A4A-2C66EFA867EE}" srcOrd="1" destOrd="0" parTransId="{C9BB297D-749F-468D-A418-EE49EE0BC009}" sibTransId="{5EC7FE27-F20A-479F-95DC-31D6024B069C}"/>
    <dgm:cxn modelId="{9DCA607F-CEFC-4055-A35D-D602809F926A}" type="presOf" srcId="{0BFF7468-3D2B-4F78-B2F2-B8021D5520BA}" destId="{4C6D061E-44ED-43F9-984B-AD0F357C9F45}" srcOrd="0" destOrd="0" presId="urn:microsoft.com/office/officeart/2005/8/layout/hierarchy1"/>
    <dgm:cxn modelId="{4697316B-9486-4C22-8153-407F080F8820}" type="presOf" srcId="{385C389A-C507-4F19-9D6E-0F3FC6F544B3}" destId="{446A30CE-28FB-426F-BEB2-E01167CA8368}" srcOrd="0" destOrd="0" presId="urn:microsoft.com/office/officeart/2005/8/layout/hierarchy1"/>
    <dgm:cxn modelId="{108DE263-75D1-46A2-BD8F-E78182732B90}" type="presOf" srcId="{63CB0336-3DDF-4795-A562-D045DE1F6C63}" destId="{514B9051-36B2-452F-B966-2773E5336569}" srcOrd="0" destOrd="0" presId="urn:microsoft.com/office/officeart/2005/8/layout/hierarchy1"/>
    <dgm:cxn modelId="{2283A379-E202-4381-B0FE-B849B40B43FA}" type="presOf" srcId="{3D29DEBD-6489-4C05-8733-0AAA9FF22697}" destId="{03687315-275E-4728-B20D-EE378A3E8471}" srcOrd="0" destOrd="0" presId="urn:microsoft.com/office/officeart/2005/8/layout/hierarchy1"/>
    <dgm:cxn modelId="{F4508962-0B45-46F7-AC3D-DB516F436661}" srcId="{1E6FDE04-85C9-4CEF-A73E-0542E45ADEDF}" destId="{3D29DEBD-6489-4C05-8733-0AAA9FF22697}" srcOrd="5" destOrd="0" parTransId="{41782E97-25DE-4452-A0C2-9BD61E9DBB84}" sibTransId="{5B43A1EE-9AF8-443D-8FA3-34DE55AA085A}"/>
    <dgm:cxn modelId="{8DA7064C-866E-4FE0-96A1-D1EE649FB827}" type="presOf" srcId="{C9BB297D-749F-468D-A418-EE49EE0BC009}" destId="{AE33BA56-C92E-446A-ADCA-EF80AA2FE73D}" srcOrd="0" destOrd="0" presId="urn:microsoft.com/office/officeart/2005/8/layout/hierarchy1"/>
    <dgm:cxn modelId="{80698A25-D68F-4A55-97B3-23ECB3510106}" type="presOf" srcId="{2CD3E16E-01A9-4A2D-ACAF-88BC4DB53784}" destId="{B909322E-CD34-47E3-B805-EBD373F7BB44}" srcOrd="0" destOrd="0" presId="urn:microsoft.com/office/officeart/2005/8/layout/hierarchy1"/>
    <dgm:cxn modelId="{F1AA5B72-A028-4F90-9DA0-997BA9802D4F}" type="presOf" srcId="{4298307D-3B37-4EAB-B462-28AD9EDA4551}" destId="{EA92F29E-BD19-4D7F-BA21-E73F18A775CE}" srcOrd="0" destOrd="0" presId="urn:microsoft.com/office/officeart/2005/8/layout/hierarchy1"/>
    <dgm:cxn modelId="{D1D9AB9A-47D8-4CB9-A164-529F1533B87C}" type="presOf" srcId="{6DB06B55-9573-4BF8-86BA-693F6DEA0D78}" destId="{97BEB2BC-90A5-4FC1-AB36-8DA45D191BCD}" srcOrd="0" destOrd="0" presId="urn:microsoft.com/office/officeart/2005/8/layout/hierarchy1"/>
    <dgm:cxn modelId="{A2FD337B-3925-474F-95A1-F39072FF865B}" type="presOf" srcId="{1E6FDE04-85C9-4CEF-A73E-0542E45ADEDF}" destId="{E747BDF9-3D5E-4108-B173-0A2191B13989}" srcOrd="0" destOrd="0" presId="urn:microsoft.com/office/officeart/2005/8/layout/hierarchy1"/>
    <dgm:cxn modelId="{2EB7C8A7-A012-448A-A05A-2C711706496F}" type="presParOf" srcId="{8E081391-8D4C-4F21-81B4-4EC142DD1366}" destId="{A08F3E79-91FE-403A-BE7F-157125312B83}" srcOrd="0" destOrd="0" presId="urn:microsoft.com/office/officeart/2005/8/layout/hierarchy1"/>
    <dgm:cxn modelId="{016FD491-B16F-46BE-B565-E3573661A37E}" type="presParOf" srcId="{A08F3E79-91FE-403A-BE7F-157125312B83}" destId="{10FF2075-F83B-4540-BE4A-7A54C09F6E9D}" srcOrd="0" destOrd="0" presId="urn:microsoft.com/office/officeart/2005/8/layout/hierarchy1"/>
    <dgm:cxn modelId="{B9407A44-4402-4038-8E00-CC061B3A6A36}" type="presParOf" srcId="{10FF2075-F83B-4540-BE4A-7A54C09F6E9D}" destId="{D46AC26E-2E29-42FF-9AA1-886994F81AA4}" srcOrd="0" destOrd="0" presId="urn:microsoft.com/office/officeart/2005/8/layout/hierarchy1"/>
    <dgm:cxn modelId="{AFB32991-CF20-4109-ACC0-A0C73FFBE52C}" type="presParOf" srcId="{10FF2075-F83B-4540-BE4A-7A54C09F6E9D}" destId="{E747BDF9-3D5E-4108-B173-0A2191B13989}" srcOrd="1" destOrd="0" presId="urn:microsoft.com/office/officeart/2005/8/layout/hierarchy1"/>
    <dgm:cxn modelId="{08AED56B-1196-4C7B-B306-E00A862CC1E5}" type="presParOf" srcId="{A08F3E79-91FE-403A-BE7F-157125312B83}" destId="{900FF9DF-B4DB-4956-9318-95D801C4DE32}" srcOrd="1" destOrd="0" presId="urn:microsoft.com/office/officeart/2005/8/layout/hierarchy1"/>
    <dgm:cxn modelId="{2DD04D97-7C34-4119-91C9-09BAA485E50A}" type="presParOf" srcId="{900FF9DF-B4DB-4956-9318-95D801C4DE32}" destId="{D938C761-A3F4-4891-8B36-2D3BC885FD5B}" srcOrd="0" destOrd="0" presId="urn:microsoft.com/office/officeart/2005/8/layout/hierarchy1"/>
    <dgm:cxn modelId="{952A8A1D-6464-4D28-823C-7090AFF95A4B}" type="presParOf" srcId="{900FF9DF-B4DB-4956-9318-95D801C4DE32}" destId="{76064EED-03FB-428F-8BB1-6B39D10E9DEF}" srcOrd="1" destOrd="0" presId="urn:microsoft.com/office/officeart/2005/8/layout/hierarchy1"/>
    <dgm:cxn modelId="{470BE115-E9A3-4449-8459-DDB93CAEBAE6}" type="presParOf" srcId="{76064EED-03FB-428F-8BB1-6B39D10E9DEF}" destId="{FA36D324-925D-4F93-BC28-496423A6FC5B}" srcOrd="0" destOrd="0" presId="urn:microsoft.com/office/officeart/2005/8/layout/hierarchy1"/>
    <dgm:cxn modelId="{FE7A508D-ACDC-45D5-A955-715C4E7A1360}" type="presParOf" srcId="{FA36D324-925D-4F93-BC28-496423A6FC5B}" destId="{22ED72BF-E3B1-4193-B837-B6A9C7B9B04A}" srcOrd="0" destOrd="0" presId="urn:microsoft.com/office/officeart/2005/8/layout/hierarchy1"/>
    <dgm:cxn modelId="{07C740C7-8E02-44F3-B1FA-75414EFD14BA}" type="presParOf" srcId="{FA36D324-925D-4F93-BC28-496423A6FC5B}" destId="{04A50CB9-CDA1-4F65-A6F2-1FEF04711E01}" srcOrd="1" destOrd="0" presId="urn:microsoft.com/office/officeart/2005/8/layout/hierarchy1"/>
    <dgm:cxn modelId="{8A87E44C-12AB-45FB-9CFC-E1197AD2DA85}" type="presParOf" srcId="{76064EED-03FB-428F-8BB1-6B39D10E9DEF}" destId="{0984EA05-C8F5-4678-BBF1-D69C90AB1903}" srcOrd="1" destOrd="0" presId="urn:microsoft.com/office/officeart/2005/8/layout/hierarchy1"/>
    <dgm:cxn modelId="{28FA4CA8-7344-496B-8282-95EFD24E0FD8}" type="presParOf" srcId="{900FF9DF-B4DB-4956-9318-95D801C4DE32}" destId="{AE33BA56-C92E-446A-ADCA-EF80AA2FE73D}" srcOrd="2" destOrd="0" presId="urn:microsoft.com/office/officeart/2005/8/layout/hierarchy1"/>
    <dgm:cxn modelId="{5AF5267F-6133-4FA1-906C-2D6126C4BD20}" type="presParOf" srcId="{900FF9DF-B4DB-4956-9318-95D801C4DE32}" destId="{840596CE-EC26-459C-8054-00AB2951AB94}" srcOrd="3" destOrd="0" presId="urn:microsoft.com/office/officeart/2005/8/layout/hierarchy1"/>
    <dgm:cxn modelId="{1242F293-F209-42B7-B9B2-CDA5C7F9078B}" type="presParOf" srcId="{840596CE-EC26-459C-8054-00AB2951AB94}" destId="{5EA4401D-1072-4440-A849-1B89B49C9C3A}" srcOrd="0" destOrd="0" presId="urn:microsoft.com/office/officeart/2005/8/layout/hierarchy1"/>
    <dgm:cxn modelId="{CAE3BBDD-6923-43BF-AF0A-C34F02D89F00}" type="presParOf" srcId="{5EA4401D-1072-4440-A849-1B89B49C9C3A}" destId="{E0B31E8B-B3DB-4612-B621-E08EBAA987B1}" srcOrd="0" destOrd="0" presId="urn:microsoft.com/office/officeart/2005/8/layout/hierarchy1"/>
    <dgm:cxn modelId="{7D291499-A09B-4D9F-AE1C-0F28CF91286A}" type="presParOf" srcId="{5EA4401D-1072-4440-A849-1B89B49C9C3A}" destId="{9CC5BC80-EDA9-4E89-B855-E7E0F9A436A5}" srcOrd="1" destOrd="0" presId="urn:microsoft.com/office/officeart/2005/8/layout/hierarchy1"/>
    <dgm:cxn modelId="{C4A0C8DE-40D0-433D-A424-B1B54B38AE29}" type="presParOf" srcId="{840596CE-EC26-459C-8054-00AB2951AB94}" destId="{7CE130C0-6A3E-4524-A5D9-168FE14D1932}" srcOrd="1" destOrd="0" presId="urn:microsoft.com/office/officeart/2005/8/layout/hierarchy1"/>
    <dgm:cxn modelId="{4F90C671-6977-48AC-99AA-12EBF0DDC6E2}" type="presParOf" srcId="{900FF9DF-B4DB-4956-9318-95D801C4DE32}" destId="{97BEB2BC-90A5-4FC1-AB36-8DA45D191BCD}" srcOrd="4" destOrd="0" presId="urn:microsoft.com/office/officeart/2005/8/layout/hierarchy1"/>
    <dgm:cxn modelId="{29E3BF79-0BE2-4FE1-9617-9A601FD8C0E8}" type="presParOf" srcId="{900FF9DF-B4DB-4956-9318-95D801C4DE32}" destId="{0144C85A-61B2-4A05-B366-27583D5C3763}" srcOrd="5" destOrd="0" presId="urn:microsoft.com/office/officeart/2005/8/layout/hierarchy1"/>
    <dgm:cxn modelId="{CD72A317-8387-495B-89BD-E38BF86C49C5}" type="presParOf" srcId="{0144C85A-61B2-4A05-B366-27583D5C3763}" destId="{D24704CF-0648-494F-8846-B2AB96777A51}" srcOrd="0" destOrd="0" presId="urn:microsoft.com/office/officeart/2005/8/layout/hierarchy1"/>
    <dgm:cxn modelId="{E1CE31C9-6271-459F-8650-E04E4060194E}" type="presParOf" srcId="{D24704CF-0648-494F-8846-B2AB96777A51}" destId="{D6853BDA-ADFE-4578-9371-D05929DFF5EC}" srcOrd="0" destOrd="0" presId="urn:microsoft.com/office/officeart/2005/8/layout/hierarchy1"/>
    <dgm:cxn modelId="{74E5DFDF-50C1-4CDE-8528-D429D942DCCD}" type="presParOf" srcId="{D24704CF-0648-494F-8846-B2AB96777A51}" destId="{59B916C8-AEE7-4739-885D-C73B15EEB03F}" srcOrd="1" destOrd="0" presId="urn:microsoft.com/office/officeart/2005/8/layout/hierarchy1"/>
    <dgm:cxn modelId="{4CA9FCA6-2D94-4D3B-9819-EADC54A38ADF}" type="presParOf" srcId="{0144C85A-61B2-4A05-B366-27583D5C3763}" destId="{DB695C2B-B115-4090-B19A-A4E83F242EF9}" srcOrd="1" destOrd="0" presId="urn:microsoft.com/office/officeart/2005/8/layout/hierarchy1"/>
    <dgm:cxn modelId="{056C4248-A22A-4558-ABF7-46902E4B80EC}" type="presParOf" srcId="{900FF9DF-B4DB-4956-9318-95D801C4DE32}" destId="{4C6D061E-44ED-43F9-984B-AD0F357C9F45}" srcOrd="6" destOrd="0" presId="urn:microsoft.com/office/officeart/2005/8/layout/hierarchy1"/>
    <dgm:cxn modelId="{91F558F3-6A95-4DEF-B3F9-8656509D01EB}" type="presParOf" srcId="{900FF9DF-B4DB-4956-9318-95D801C4DE32}" destId="{5E7D5676-201E-4FCD-A21E-D18E51B97109}" srcOrd="7" destOrd="0" presId="urn:microsoft.com/office/officeart/2005/8/layout/hierarchy1"/>
    <dgm:cxn modelId="{23F558BC-B0D6-455B-A942-ED33FF291641}" type="presParOf" srcId="{5E7D5676-201E-4FCD-A21E-D18E51B97109}" destId="{A02413B0-EEAC-4C18-9DAD-AB3874FF7A1A}" srcOrd="0" destOrd="0" presId="urn:microsoft.com/office/officeart/2005/8/layout/hierarchy1"/>
    <dgm:cxn modelId="{C92C159D-C404-45AD-ABD9-C1D2451E5A42}" type="presParOf" srcId="{A02413B0-EEAC-4C18-9DAD-AB3874FF7A1A}" destId="{C37AECCA-086F-4EB0-9E48-DFAEA9B3424D}" srcOrd="0" destOrd="0" presId="urn:microsoft.com/office/officeart/2005/8/layout/hierarchy1"/>
    <dgm:cxn modelId="{56CAA265-ACE7-4B65-97E2-598CA2103097}" type="presParOf" srcId="{A02413B0-EEAC-4C18-9DAD-AB3874FF7A1A}" destId="{446A30CE-28FB-426F-BEB2-E01167CA8368}" srcOrd="1" destOrd="0" presId="urn:microsoft.com/office/officeart/2005/8/layout/hierarchy1"/>
    <dgm:cxn modelId="{49A4B581-D4B2-437B-9DCC-EC2F779270AC}" type="presParOf" srcId="{5E7D5676-201E-4FCD-A21E-D18E51B97109}" destId="{4A70C30E-F327-4AFD-9552-47B4E60BDD0A}" srcOrd="1" destOrd="0" presId="urn:microsoft.com/office/officeart/2005/8/layout/hierarchy1"/>
    <dgm:cxn modelId="{A241E493-336E-41D5-9646-8611FD7994A9}" type="presParOf" srcId="{4A70C30E-F327-4AFD-9552-47B4E60BDD0A}" destId="{4010EEFA-FEF0-4E7C-827E-E66F17CB0A50}" srcOrd="0" destOrd="0" presId="urn:microsoft.com/office/officeart/2005/8/layout/hierarchy1"/>
    <dgm:cxn modelId="{DE3B94D2-DBA4-4865-8F38-8831A3DEE65E}" type="presParOf" srcId="{4A70C30E-F327-4AFD-9552-47B4E60BDD0A}" destId="{9656B1B2-46C6-4314-9D53-DD13A9653D80}" srcOrd="1" destOrd="0" presId="urn:microsoft.com/office/officeart/2005/8/layout/hierarchy1"/>
    <dgm:cxn modelId="{E4FC3A2A-C881-4634-BA52-575316366642}" type="presParOf" srcId="{9656B1B2-46C6-4314-9D53-DD13A9653D80}" destId="{5236CD4C-8CAA-41E4-B795-07EB42005D84}" srcOrd="0" destOrd="0" presId="urn:microsoft.com/office/officeart/2005/8/layout/hierarchy1"/>
    <dgm:cxn modelId="{83DA5127-99B9-40C9-AD2C-34156C0C7907}" type="presParOf" srcId="{5236CD4C-8CAA-41E4-B795-07EB42005D84}" destId="{2AC903ED-368C-49DF-BBE0-1AEFDBF01ACD}" srcOrd="0" destOrd="0" presId="urn:microsoft.com/office/officeart/2005/8/layout/hierarchy1"/>
    <dgm:cxn modelId="{FB623C4A-F851-4A35-9737-6237D9A582D6}" type="presParOf" srcId="{5236CD4C-8CAA-41E4-B795-07EB42005D84}" destId="{0CFA4B5C-E440-4877-BD42-C9D0BF8C52D3}" srcOrd="1" destOrd="0" presId="urn:microsoft.com/office/officeart/2005/8/layout/hierarchy1"/>
    <dgm:cxn modelId="{3E4EF768-D388-463F-9B60-24D76446ABB9}" type="presParOf" srcId="{9656B1B2-46C6-4314-9D53-DD13A9653D80}" destId="{73BB204E-28B6-4C00-A918-1605FFE1126B}" srcOrd="1" destOrd="0" presId="urn:microsoft.com/office/officeart/2005/8/layout/hierarchy1"/>
    <dgm:cxn modelId="{0E31F2A9-DD40-45EA-A9FA-F59210C9480B}" type="presParOf" srcId="{900FF9DF-B4DB-4956-9318-95D801C4DE32}" destId="{D19BB029-4399-435A-9FFA-2F10739AB92A}" srcOrd="8" destOrd="0" presId="urn:microsoft.com/office/officeart/2005/8/layout/hierarchy1"/>
    <dgm:cxn modelId="{3E1A7F13-662D-4D0A-B13B-F96B00D3D8E7}" type="presParOf" srcId="{900FF9DF-B4DB-4956-9318-95D801C4DE32}" destId="{1F576CDE-353C-4F0B-86AD-A40AA2D4C9FE}" srcOrd="9" destOrd="0" presId="urn:microsoft.com/office/officeart/2005/8/layout/hierarchy1"/>
    <dgm:cxn modelId="{567AECB0-380E-49F2-AFD5-D654A1C8847D}" type="presParOf" srcId="{1F576CDE-353C-4F0B-86AD-A40AA2D4C9FE}" destId="{9704FF66-1040-450C-BDC8-631D9E400F48}" srcOrd="0" destOrd="0" presId="urn:microsoft.com/office/officeart/2005/8/layout/hierarchy1"/>
    <dgm:cxn modelId="{2A0DC618-475E-4A2D-96F2-1D3ECF0CB6DB}" type="presParOf" srcId="{9704FF66-1040-450C-BDC8-631D9E400F48}" destId="{FB7FB261-5C22-48AD-A89E-E57784976EF3}" srcOrd="0" destOrd="0" presId="urn:microsoft.com/office/officeart/2005/8/layout/hierarchy1"/>
    <dgm:cxn modelId="{C0CFD422-EF1E-4344-9246-91306724F671}" type="presParOf" srcId="{9704FF66-1040-450C-BDC8-631D9E400F48}" destId="{30AB6FA7-F5CC-4CCC-9BA4-37E4E8D893BD}" srcOrd="1" destOrd="0" presId="urn:microsoft.com/office/officeart/2005/8/layout/hierarchy1"/>
    <dgm:cxn modelId="{41A2F9C1-A82B-4D31-A359-405165C81BE4}" type="presParOf" srcId="{1F576CDE-353C-4F0B-86AD-A40AA2D4C9FE}" destId="{6924897B-80B7-4E5D-9517-0EAD3FDFAB0B}" srcOrd="1" destOrd="0" presId="urn:microsoft.com/office/officeart/2005/8/layout/hierarchy1"/>
    <dgm:cxn modelId="{457957C4-9C65-446C-8397-086E86A8E015}" type="presParOf" srcId="{6924897B-80B7-4E5D-9517-0EAD3FDFAB0B}" destId="{0B8C509E-426D-4181-8DBD-CC510FBED167}" srcOrd="0" destOrd="0" presId="urn:microsoft.com/office/officeart/2005/8/layout/hierarchy1"/>
    <dgm:cxn modelId="{B55F612E-D9D1-487C-B7A2-C5B90CE4C997}" type="presParOf" srcId="{6924897B-80B7-4E5D-9517-0EAD3FDFAB0B}" destId="{C97EFDCE-39EA-45A5-BDAA-49EC395DED9F}" srcOrd="1" destOrd="0" presId="urn:microsoft.com/office/officeart/2005/8/layout/hierarchy1"/>
    <dgm:cxn modelId="{4F90E83F-5165-4F4A-9C84-CE557BFBA520}" type="presParOf" srcId="{C97EFDCE-39EA-45A5-BDAA-49EC395DED9F}" destId="{74E07CE9-E85D-4465-A0EB-EFF79FC604B0}" srcOrd="0" destOrd="0" presId="urn:microsoft.com/office/officeart/2005/8/layout/hierarchy1"/>
    <dgm:cxn modelId="{83F0D060-2A79-4120-AFAD-A625C8CEEFFE}" type="presParOf" srcId="{74E07CE9-E85D-4465-A0EB-EFF79FC604B0}" destId="{5181BF86-D1A4-43EC-9CEE-67C96CB7EFFA}" srcOrd="0" destOrd="0" presId="urn:microsoft.com/office/officeart/2005/8/layout/hierarchy1"/>
    <dgm:cxn modelId="{7781ECFD-3FDC-4A18-A673-C1B8861A90E6}" type="presParOf" srcId="{74E07CE9-E85D-4465-A0EB-EFF79FC604B0}" destId="{6ECCBB3E-E16C-40AB-B810-67134815E692}" srcOrd="1" destOrd="0" presId="urn:microsoft.com/office/officeart/2005/8/layout/hierarchy1"/>
    <dgm:cxn modelId="{0981063C-08A2-4AF7-8D78-04BEB9C35A32}" type="presParOf" srcId="{C97EFDCE-39EA-45A5-BDAA-49EC395DED9F}" destId="{6639F32A-1F9A-402A-AEC9-F46FC22AE2CF}" srcOrd="1" destOrd="0" presId="urn:microsoft.com/office/officeart/2005/8/layout/hierarchy1"/>
    <dgm:cxn modelId="{CC08E5EB-FF7C-454D-B9BD-C1AC4ECF0D5A}" type="presParOf" srcId="{6924897B-80B7-4E5D-9517-0EAD3FDFAB0B}" destId="{C8FF7F7D-E37F-4ED5-B491-DA7E7AB57064}" srcOrd="2" destOrd="0" presId="urn:microsoft.com/office/officeart/2005/8/layout/hierarchy1"/>
    <dgm:cxn modelId="{4B6C7000-35CF-4986-9651-83CC1461F9D6}" type="presParOf" srcId="{6924897B-80B7-4E5D-9517-0EAD3FDFAB0B}" destId="{32B99131-F00F-4BE9-B6A6-F14AB76F3BFB}" srcOrd="3" destOrd="0" presId="urn:microsoft.com/office/officeart/2005/8/layout/hierarchy1"/>
    <dgm:cxn modelId="{F53170A4-B82F-4189-9548-6C9CBA0B8342}" type="presParOf" srcId="{32B99131-F00F-4BE9-B6A6-F14AB76F3BFB}" destId="{344E20CD-7122-4D9B-BFF1-495AA4AD7F7B}" srcOrd="0" destOrd="0" presId="urn:microsoft.com/office/officeart/2005/8/layout/hierarchy1"/>
    <dgm:cxn modelId="{E6A432C6-99AF-4950-8F34-783C750ACE66}" type="presParOf" srcId="{344E20CD-7122-4D9B-BFF1-495AA4AD7F7B}" destId="{DBCD2C7C-A4BE-4E24-9F04-4F483B97B001}" srcOrd="0" destOrd="0" presId="urn:microsoft.com/office/officeart/2005/8/layout/hierarchy1"/>
    <dgm:cxn modelId="{E03D2888-D116-45D4-9430-00469E7E8CCB}" type="presParOf" srcId="{344E20CD-7122-4D9B-BFF1-495AA4AD7F7B}" destId="{EA92F29E-BD19-4D7F-BA21-E73F18A775CE}" srcOrd="1" destOrd="0" presId="urn:microsoft.com/office/officeart/2005/8/layout/hierarchy1"/>
    <dgm:cxn modelId="{B2B12ABA-4145-4F91-8BC9-3DFD8B805F11}" type="presParOf" srcId="{32B99131-F00F-4BE9-B6A6-F14AB76F3BFB}" destId="{D0967734-C9D8-4A33-BFEF-C8AB8E5FFE51}" srcOrd="1" destOrd="0" presId="urn:microsoft.com/office/officeart/2005/8/layout/hierarchy1"/>
    <dgm:cxn modelId="{41285CCC-BF13-4E50-B333-9D90FDAD7F14}" type="presParOf" srcId="{D0967734-C9D8-4A33-BFEF-C8AB8E5FFE51}" destId="{B909322E-CD34-47E3-B805-EBD373F7BB44}" srcOrd="0" destOrd="0" presId="urn:microsoft.com/office/officeart/2005/8/layout/hierarchy1"/>
    <dgm:cxn modelId="{B35B4A20-E7AB-4736-AE0A-B070A03281EA}" type="presParOf" srcId="{D0967734-C9D8-4A33-BFEF-C8AB8E5FFE51}" destId="{516C2392-7ECA-403A-BF35-05F160EEC339}" srcOrd="1" destOrd="0" presId="urn:microsoft.com/office/officeart/2005/8/layout/hierarchy1"/>
    <dgm:cxn modelId="{92E4F605-AAD5-42A5-B7C2-9EC10F851B18}" type="presParOf" srcId="{516C2392-7ECA-403A-BF35-05F160EEC339}" destId="{8A0AC9C3-3802-4F50-87DC-F756A9F3904F}" srcOrd="0" destOrd="0" presId="urn:microsoft.com/office/officeart/2005/8/layout/hierarchy1"/>
    <dgm:cxn modelId="{808D4390-5BA8-4234-BB4D-A706A42060EB}" type="presParOf" srcId="{8A0AC9C3-3802-4F50-87DC-F756A9F3904F}" destId="{3FCE35F9-7501-4B35-B804-12F3AB3CA284}" srcOrd="0" destOrd="0" presId="urn:microsoft.com/office/officeart/2005/8/layout/hierarchy1"/>
    <dgm:cxn modelId="{81805058-FDD3-45B5-A937-9E7A13162974}" type="presParOf" srcId="{8A0AC9C3-3802-4F50-87DC-F756A9F3904F}" destId="{4F95A3DE-3A8E-4B0A-A72A-AF8BC21A3CD7}" srcOrd="1" destOrd="0" presId="urn:microsoft.com/office/officeart/2005/8/layout/hierarchy1"/>
    <dgm:cxn modelId="{2440360C-3AC0-4C15-9560-1B7C86D07EBC}" type="presParOf" srcId="{516C2392-7ECA-403A-BF35-05F160EEC339}" destId="{1D4BFC0E-9ECD-4099-9082-982023F4D2A6}" srcOrd="1" destOrd="0" presId="urn:microsoft.com/office/officeart/2005/8/layout/hierarchy1"/>
    <dgm:cxn modelId="{B5EEC4B0-B1AB-4DFF-A588-D0EE4FFC79D3}" type="presParOf" srcId="{900FF9DF-B4DB-4956-9318-95D801C4DE32}" destId="{D9909E5B-BFAD-456C-A13F-851CA7626324}" srcOrd="10" destOrd="0" presId="urn:microsoft.com/office/officeart/2005/8/layout/hierarchy1"/>
    <dgm:cxn modelId="{0813A50A-3F9F-4B90-B023-BEA943511901}" type="presParOf" srcId="{900FF9DF-B4DB-4956-9318-95D801C4DE32}" destId="{D4F0CBCC-8F98-4E54-BB65-B14B5FF441CD}" srcOrd="11" destOrd="0" presId="urn:microsoft.com/office/officeart/2005/8/layout/hierarchy1"/>
    <dgm:cxn modelId="{B5CF961E-471F-4218-B172-30395F7E9AFD}" type="presParOf" srcId="{D4F0CBCC-8F98-4E54-BB65-B14B5FF441CD}" destId="{30606C4B-1C1A-48F8-A755-16EAAABA3E82}" srcOrd="0" destOrd="0" presId="urn:microsoft.com/office/officeart/2005/8/layout/hierarchy1"/>
    <dgm:cxn modelId="{2D167211-EDE5-4E90-A17D-AAA963218F5F}" type="presParOf" srcId="{30606C4B-1C1A-48F8-A755-16EAAABA3E82}" destId="{C3817B14-B45D-419F-8083-47D1793195D0}" srcOrd="0" destOrd="0" presId="urn:microsoft.com/office/officeart/2005/8/layout/hierarchy1"/>
    <dgm:cxn modelId="{87B9F697-E4F4-4D26-A1EA-2D290C3340A7}" type="presParOf" srcId="{30606C4B-1C1A-48F8-A755-16EAAABA3E82}" destId="{03687315-275E-4728-B20D-EE378A3E8471}" srcOrd="1" destOrd="0" presId="urn:microsoft.com/office/officeart/2005/8/layout/hierarchy1"/>
    <dgm:cxn modelId="{9B3AFB9E-F656-447A-A6DC-B2014EB6F332}" type="presParOf" srcId="{D4F0CBCC-8F98-4E54-BB65-B14B5FF441CD}" destId="{6DAF0957-B39B-4A17-B177-6BC8AD98BF0E}" srcOrd="1" destOrd="0" presId="urn:microsoft.com/office/officeart/2005/8/layout/hierarchy1"/>
    <dgm:cxn modelId="{CD97B139-76BC-4D35-87A6-2348C751C631}" type="presParOf" srcId="{6DAF0957-B39B-4A17-B177-6BC8AD98BF0E}" destId="{91C2EA79-F5F1-4836-A4E6-EC91F83127B2}" srcOrd="0" destOrd="0" presId="urn:microsoft.com/office/officeart/2005/8/layout/hierarchy1"/>
    <dgm:cxn modelId="{D34E0E77-4519-499F-8885-BDEAA1AF0663}" type="presParOf" srcId="{6DAF0957-B39B-4A17-B177-6BC8AD98BF0E}" destId="{F3BAEB4A-545A-4111-AFC4-84B36E272A94}" srcOrd="1" destOrd="0" presId="urn:microsoft.com/office/officeart/2005/8/layout/hierarchy1"/>
    <dgm:cxn modelId="{7E5CE0DF-2EE7-486A-A068-B980967FE0C7}" type="presParOf" srcId="{F3BAEB4A-545A-4111-AFC4-84B36E272A94}" destId="{236CA4F3-DB4C-42BA-9571-A42008FC25A2}" srcOrd="0" destOrd="0" presId="urn:microsoft.com/office/officeart/2005/8/layout/hierarchy1"/>
    <dgm:cxn modelId="{82824BED-BEE0-4B38-8F0E-2AB1E047C6C0}" type="presParOf" srcId="{236CA4F3-DB4C-42BA-9571-A42008FC25A2}" destId="{B5C22D3F-1A54-44A9-8403-FBE2CDACB37A}" srcOrd="0" destOrd="0" presId="urn:microsoft.com/office/officeart/2005/8/layout/hierarchy1"/>
    <dgm:cxn modelId="{2EBBBC2D-7C6A-4E0F-B9C5-9D461DB04980}" type="presParOf" srcId="{236CA4F3-DB4C-42BA-9571-A42008FC25A2}" destId="{02A4DEB2-6940-45F6-9E4D-B3159CD5AA2C}" srcOrd="1" destOrd="0" presId="urn:microsoft.com/office/officeart/2005/8/layout/hierarchy1"/>
    <dgm:cxn modelId="{BBB34D79-FA8C-4ED8-8F2E-920C36894171}" type="presParOf" srcId="{F3BAEB4A-545A-4111-AFC4-84B36E272A94}" destId="{4DABB75A-653E-4C85-B5CA-489E31CF051E}" srcOrd="1" destOrd="0" presId="urn:microsoft.com/office/officeart/2005/8/layout/hierarchy1"/>
    <dgm:cxn modelId="{B46C5A9C-3139-482B-86B6-11765265BF72}" type="presParOf" srcId="{900FF9DF-B4DB-4956-9318-95D801C4DE32}" destId="{3482A350-41B9-4C2D-A44E-991E1F2AF977}" srcOrd="12" destOrd="0" presId="urn:microsoft.com/office/officeart/2005/8/layout/hierarchy1"/>
    <dgm:cxn modelId="{55E91CE6-662B-4F72-9CE2-ADC5F37C5D7C}" type="presParOf" srcId="{900FF9DF-B4DB-4956-9318-95D801C4DE32}" destId="{250E3342-F2A4-4C77-912D-EF97346D5B93}" srcOrd="13" destOrd="0" presId="urn:microsoft.com/office/officeart/2005/8/layout/hierarchy1"/>
    <dgm:cxn modelId="{83AE4AFD-84A2-4E09-A309-1AB1E575D7F6}" type="presParOf" srcId="{250E3342-F2A4-4C77-912D-EF97346D5B93}" destId="{477438D0-B34C-4375-9921-D987C2327E5A}" srcOrd="0" destOrd="0" presId="urn:microsoft.com/office/officeart/2005/8/layout/hierarchy1"/>
    <dgm:cxn modelId="{DD5DE8F2-F38E-4982-A37E-2759FA9829AD}" type="presParOf" srcId="{477438D0-B34C-4375-9921-D987C2327E5A}" destId="{80FD3E07-47C3-435B-85B3-9BB014E1710A}" srcOrd="0" destOrd="0" presId="urn:microsoft.com/office/officeart/2005/8/layout/hierarchy1"/>
    <dgm:cxn modelId="{922EACFD-47AD-4585-ACF5-DD894CD76F20}" type="presParOf" srcId="{477438D0-B34C-4375-9921-D987C2327E5A}" destId="{1E1BE9DE-E5D6-4509-94F1-7036E84D5038}" srcOrd="1" destOrd="0" presId="urn:microsoft.com/office/officeart/2005/8/layout/hierarchy1"/>
    <dgm:cxn modelId="{C2862B5A-EC94-4E4F-889F-0EF099F05BA0}" type="presParOf" srcId="{250E3342-F2A4-4C77-912D-EF97346D5B93}" destId="{A0B801F7-50CF-4F75-8A30-381D4617CDE5}" srcOrd="1" destOrd="0" presId="urn:microsoft.com/office/officeart/2005/8/layout/hierarchy1"/>
    <dgm:cxn modelId="{F4FAFC53-26E6-4206-9A79-9AE6D41266B4}" type="presParOf" srcId="{900FF9DF-B4DB-4956-9318-95D801C4DE32}" destId="{514B9051-36B2-452F-B966-2773E5336569}" srcOrd="14" destOrd="0" presId="urn:microsoft.com/office/officeart/2005/8/layout/hierarchy1"/>
    <dgm:cxn modelId="{AE091883-8A63-4828-857D-BD6135FE055C}" type="presParOf" srcId="{900FF9DF-B4DB-4956-9318-95D801C4DE32}" destId="{3015CDF6-C5C0-4895-A64C-868E607FB706}" srcOrd="15" destOrd="0" presId="urn:microsoft.com/office/officeart/2005/8/layout/hierarchy1"/>
    <dgm:cxn modelId="{7B5EEAF3-2E0B-43F9-B84C-5C0195504F2C}" type="presParOf" srcId="{3015CDF6-C5C0-4895-A64C-868E607FB706}" destId="{A35B6099-CFAB-4E11-BC05-9E60FD94F902}" srcOrd="0" destOrd="0" presId="urn:microsoft.com/office/officeart/2005/8/layout/hierarchy1"/>
    <dgm:cxn modelId="{FB7C71E0-46A3-44CB-93E7-435603687A45}" type="presParOf" srcId="{A35B6099-CFAB-4E11-BC05-9E60FD94F902}" destId="{22D0EB95-8169-4778-B71E-0F3E755E731C}" srcOrd="0" destOrd="0" presId="urn:microsoft.com/office/officeart/2005/8/layout/hierarchy1"/>
    <dgm:cxn modelId="{9E3AABB3-6337-4469-931E-DB865E2B953F}" type="presParOf" srcId="{A35B6099-CFAB-4E11-BC05-9E60FD94F902}" destId="{2C45BF93-3240-45F9-8C1E-E73CB1B3E47F}" srcOrd="1" destOrd="0" presId="urn:microsoft.com/office/officeart/2005/8/layout/hierarchy1"/>
    <dgm:cxn modelId="{EC4083E7-C41E-4500-9D16-7480B7913C8A}" type="presParOf" srcId="{3015CDF6-C5C0-4895-A64C-868E607FB706}" destId="{B8DCB8B0-E87D-4BF6-B378-24C24ACE2BF8}" srcOrd="1" destOrd="0" presId="urn:microsoft.com/office/officeart/2005/8/layout/hierarchy1"/>
    <dgm:cxn modelId="{10DC2863-E387-4E2C-9396-14998C926FBA}" type="presParOf" srcId="{900FF9DF-B4DB-4956-9318-95D801C4DE32}" destId="{F0FFE8D0-D7FC-4797-A321-E43A08F8A300}" srcOrd="16" destOrd="0" presId="urn:microsoft.com/office/officeart/2005/8/layout/hierarchy1"/>
    <dgm:cxn modelId="{878F130D-B2F2-40BB-8703-D2682262DAF6}" type="presParOf" srcId="{900FF9DF-B4DB-4956-9318-95D801C4DE32}" destId="{386B9B13-A4FC-4204-AA4A-A5DD5AB8C65E}" srcOrd="17" destOrd="0" presId="urn:microsoft.com/office/officeart/2005/8/layout/hierarchy1"/>
    <dgm:cxn modelId="{E4C9B990-A560-412B-A48F-6BE90C95A9F3}" type="presParOf" srcId="{386B9B13-A4FC-4204-AA4A-A5DD5AB8C65E}" destId="{B2596BDB-C983-45F1-AD47-2D2CA3DADC03}" srcOrd="0" destOrd="0" presId="urn:microsoft.com/office/officeart/2005/8/layout/hierarchy1"/>
    <dgm:cxn modelId="{59D817EA-9608-48E2-808A-013D79C14A46}" type="presParOf" srcId="{B2596BDB-C983-45F1-AD47-2D2CA3DADC03}" destId="{88CC84E8-5E98-46CA-82B1-CE8CA44043C0}" srcOrd="0" destOrd="0" presId="urn:microsoft.com/office/officeart/2005/8/layout/hierarchy1"/>
    <dgm:cxn modelId="{B8BF4563-8259-4DD6-989B-98D31DDBA0DF}" type="presParOf" srcId="{B2596BDB-C983-45F1-AD47-2D2CA3DADC03}" destId="{D081F6C8-2048-4483-B128-DDF203344EF8}" srcOrd="1" destOrd="0" presId="urn:microsoft.com/office/officeart/2005/8/layout/hierarchy1"/>
    <dgm:cxn modelId="{89E133F4-6987-4674-BC97-F52CF77A04DF}" type="presParOf" srcId="{386B9B13-A4FC-4204-AA4A-A5DD5AB8C65E}" destId="{1BF62644-65D4-43B9-A7FF-A0AA3267A3C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C90964-70A5-42A3-883E-FAD2AEBD206D}">
      <dsp:nvSpPr>
        <dsp:cNvPr id="0" name=""/>
        <dsp:cNvSpPr/>
      </dsp:nvSpPr>
      <dsp:spPr>
        <a:xfrm>
          <a:off x="2897537" y="855585"/>
          <a:ext cx="2370660" cy="318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910"/>
              </a:lnTo>
              <a:lnTo>
                <a:pt x="2370660" y="227910"/>
              </a:lnTo>
              <a:lnTo>
                <a:pt x="2370660" y="31844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CE586-7C80-4378-8D87-E20C5245C9DE}">
      <dsp:nvSpPr>
        <dsp:cNvPr id="0" name=""/>
        <dsp:cNvSpPr/>
      </dsp:nvSpPr>
      <dsp:spPr>
        <a:xfrm>
          <a:off x="2897537" y="855585"/>
          <a:ext cx="1176266" cy="318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910"/>
              </a:lnTo>
              <a:lnTo>
                <a:pt x="1176266" y="227910"/>
              </a:lnTo>
              <a:lnTo>
                <a:pt x="1176266" y="31844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683B5-4E25-46DF-9B63-1E0F340FCFED}">
      <dsp:nvSpPr>
        <dsp:cNvPr id="0" name=""/>
        <dsp:cNvSpPr/>
      </dsp:nvSpPr>
      <dsp:spPr>
        <a:xfrm>
          <a:off x="2833689" y="855585"/>
          <a:ext cx="91440" cy="318440"/>
        </a:xfrm>
        <a:custGeom>
          <a:avLst/>
          <a:gdLst/>
          <a:ahLst/>
          <a:cxnLst/>
          <a:rect l="0" t="0" r="0" b="0"/>
          <a:pathLst>
            <a:path>
              <a:moveTo>
                <a:pt x="63847" y="0"/>
              </a:moveTo>
              <a:lnTo>
                <a:pt x="63847" y="227910"/>
              </a:lnTo>
              <a:lnTo>
                <a:pt x="45720" y="227910"/>
              </a:lnTo>
              <a:lnTo>
                <a:pt x="45720" y="31844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BC37A-0573-4854-90D3-2BEB29D3AE08}">
      <dsp:nvSpPr>
        <dsp:cNvPr id="0" name=""/>
        <dsp:cNvSpPr/>
      </dsp:nvSpPr>
      <dsp:spPr>
        <a:xfrm>
          <a:off x="1685015" y="855585"/>
          <a:ext cx="1212521" cy="318440"/>
        </a:xfrm>
        <a:custGeom>
          <a:avLst/>
          <a:gdLst/>
          <a:ahLst/>
          <a:cxnLst/>
          <a:rect l="0" t="0" r="0" b="0"/>
          <a:pathLst>
            <a:path>
              <a:moveTo>
                <a:pt x="1212521" y="0"/>
              </a:moveTo>
              <a:lnTo>
                <a:pt x="1212521" y="227910"/>
              </a:lnTo>
              <a:lnTo>
                <a:pt x="0" y="227910"/>
              </a:lnTo>
              <a:lnTo>
                <a:pt x="0" y="31844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F6F0A9-655C-4362-AA6F-423D8588599E}">
      <dsp:nvSpPr>
        <dsp:cNvPr id="0" name=""/>
        <dsp:cNvSpPr/>
      </dsp:nvSpPr>
      <dsp:spPr>
        <a:xfrm>
          <a:off x="490621" y="855585"/>
          <a:ext cx="2406915" cy="318440"/>
        </a:xfrm>
        <a:custGeom>
          <a:avLst/>
          <a:gdLst/>
          <a:ahLst/>
          <a:cxnLst/>
          <a:rect l="0" t="0" r="0" b="0"/>
          <a:pathLst>
            <a:path>
              <a:moveTo>
                <a:pt x="2406915" y="0"/>
              </a:moveTo>
              <a:lnTo>
                <a:pt x="2406915" y="227910"/>
              </a:lnTo>
              <a:lnTo>
                <a:pt x="0" y="227910"/>
              </a:lnTo>
              <a:lnTo>
                <a:pt x="0" y="31844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10A7E-C7C3-4F16-B1E3-6E14DEAFDB5B}">
      <dsp:nvSpPr>
        <dsp:cNvPr id="0" name=""/>
        <dsp:cNvSpPr/>
      </dsp:nvSpPr>
      <dsp:spPr>
        <a:xfrm>
          <a:off x="1796416" y="506450"/>
          <a:ext cx="2202240" cy="3491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EDCA64-3A30-4813-BE3F-5C30BDE7045B}">
      <dsp:nvSpPr>
        <dsp:cNvPr id="0" name=""/>
        <dsp:cNvSpPr/>
      </dsp:nvSpPr>
      <dsp:spPr>
        <a:xfrm>
          <a:off x="1904998" y="609602"/>
          <a:ext cx="2202240" cy="349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Current  Process	</a:t>
          </a:r>
          <a:r>
            <a:rPr lang="en-US" sz="800" kern="1200" dirty="0"/>
            <a:t> </a:t>
          </a:r>
        </a:p>
      </dsp:txBody>
      <dsp:txXfrm>
        <a:off x="1904998" y="609602"/>
        <a:ext cx="2202240" cy="349135"/>
      </dsp:txXfrm>
    </dsp:sp>
    <dsp:sp modelId="{F456CFC9-C64D-4ED2-87A8-B0B66012750E}">
      <dsp:nvSpPr>
        <dsp:cNvPr id="0" name=""/>
        <dsp:cNvSpPr/>
      </dsp:nvSpPr>
      <dsp:spPr>
        <a:xfrm>
          <a:off x="2005" y="1174026"/>
          <a:ext cx="977231" cy="620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72A621-8D56-4486-8CA3-972BA9E53BD8}">
      <dsp:nvSpPr>
        <dsp:cNvPr id="0" name=""/>
        <dsp:cNvSpPr/>
      </dsp:nvSpPr>
      <dsp:spPr>
        <a:xfrm>
          <a:off x="110586" y="1277178"/>
          <a:ext cx="977231" cy="620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/>
            <a:t>Intake Screening Form</a:t>
          </a:r>
        </a:p>
      </dsp:txBody>
      <dsp:txXfrm>
        <a:off x="110586" y="1277178"/>
        <a:ext cx="977231" cy="620542"/>
      </dsp:txXfrm>
    </dsp:sp>
    <dsp:sp modelId="{EDA2EB46-60DE-46BA-9BF2-9CD84DD5529D}">
      <dsp:nvSpPr>
        <dsp:cNvPr id="0" name=""/>
        <dsp:cNvSpPr/>
      </dsp:nvSpPr>
      <dsp:spPr>
        <a:xfrm>
          <a:off x="1196399" y="1174026"/>
          <a:ext cx="977231" cy="620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2219C1-CBCE-4942-B8AA-EC46B27AC3BF}">
      <dsp:nvSpPr>
        <dsp:cNvPr id="0" name=""/>
        <dsp:cNvSpPr/>
      </dsp:nvSpPr>
      <dsp:spPr>
        <a:xfrm>
          <a:off x="1304980" y="1277178"/>
          <a:ext cx="977231" cy="620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/>
            <a:t>DAST</a:t>
          </a:r>
        </a:p>
      </dsp:txBody>
      <dsp:txXfrm>
        <a:off x="1304980" y="1277178"/>
        <a:ext cx="977231" cy="620542"/>
      </dsp:txXfrm>
    </dsp:sp>
    <dsp:sp modelId="{42049DF4-E155-481B-ABDE-9DC2124A2B55}">
      <dsp:nvSpPr>
        <dsp:cNvPr id="0" name=""/>
        <dsp:cNvSpPr/>
      </dsp:nvSpPr>
      <dsp:spPr>
        <a:xfrm>
          <a:off x="2390793" y="1174026"/>
          <a:ext cx="977231" cy="620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28B0D4-3BAD-41BF-BAD9-F3A8A422984C}">
      <dsp:nvSpPr>
        <dsp:cNvPr id="0" name=""/>
        <dsp:cNvSpPr/>
      </dsp:nvSpPr>
      <dsp:spPr>
        <a:xfrm>
          <a:off x="2499374" y="1277178"/>
          <a:ext cx="977231" cy="620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/>
            <a:t>Intake/Accepted into Drug Court</a:t>
          </a:r>
        </a:p>
      </dsp:txBody>
      <dsp:txXfrm>
        <a:off x="2499374" y="1277178"/>
        <a:ext cx="977231" cy="620542"/>
      </dsp:txXfrm>
    </dsp:sp>
    <dsp:sp modelId="{010265A3-1462-408D-AA4A-5E3BD5214863}">
      <dsp:nvSpPr>
        <dsp:cNvPr id="0" name=""/>
        <dsp:cNvSpPr/>
      </dsp:nvSpPr>
      <dsp:spPr>
        <a:xfrm>
          <a:off x="3585187" y="1174026"/>
          <a:ext cx="977231" cy="620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956D0D-64A3-47F3-9BEB-4B7302F6FC43}">
      <dsp:nvSpPr>
        <dsp:cNvPr id="0" name=""/>
        <dsp:cNvSpPr/>
      </dsp:nvSpPr>
      <dsp:spPr>
        <a:xfrm>
          <a:off x="3693768" y="1277178"/>
          <a:ext cx="977231" cy="620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/>
            <a:t>Addiction Severity Index</a:t>
          </a:r>
        </a:p>
      </dsp:txBody>
      <dsp:txXfrm>
        <a:off x="3693768" y="1277178"/>
        <a:ext cx="977231" cy="620542"/>
      </dsp:txXfrm>
    </dsp:sp>
    <dsp:sp modelId="{A3B87D7A-CFE7-43DD-9AB1-5AFCBCDD469E}">
      <dsp:nvSpPr>
        <dsp:cNvPr id="0" name=""/>
        <dsp:cNvSpPr/>
      </dsp:nvSpPr>
      <dsp:spPr>
        <a:xfrm>
          <a:off x="4779581" y="1174026"/>
          <a:ext cx="977231" cy="620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92CE49-9DFB-422D-9EBD-9FECF8D875F8}">
      <dsp:nvSpPr>
        <dsp:cNvPr id="0" name=""/>
        <dsp:cNvSpPr/>
      </dsp:nvSpPr>
      <dsp:spPr>
        <a:xfrm>
          <a:off x="4888163" y="1277178"/>
          <a:ext cx="977231" cy="620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Gender Specific Treatment </a:t>
          </a:r>
          <a:r>
            <a:rPr lang="en-US" sz="900" kern="1200" dirty="0" smtClean="0"/>
            <a:t>Groups</a:t>
          </a:r>
          <a:endParaRPr lang="en-US" sz="900" kern="1200" dirty="0"/>
        </a:p>
      </dsp:txBody>
      <dsp:txXfrm>
        <a:off x="4888163" y="1277178"/>
        <a:ext cx="977231" cy="6205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FFE8D0-D7FC-4797-A321-E43A08F8A300}">
      <dsp:nvSpPr>
        <dsp:cNvPr id="0" name=""/>
        <dsp:cNvSpPr/>
      </dsp:nvSpPr>
      <dsp:spPr>
        <a:xfrm>
          <a:off x="3010124" y="1119482"/>
          <a:ext cx="2723279" cy="110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95"/>
              </a:lnTo>
              <a:lnTo>
                <a:pt x="2723279" y="74995"/>
              </a:lnTo>
              <a:lnTo>
                <a:pt x="2723279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B9051-36B2-452F-B966-2773E5336569}">
      <dsp:nvSpPr>
        <dsp:cNvPr id="0" name=""/>
        <dsp:cNvSpPr/>
      </dsp:nvSpPr>
      <dsp:spPr>
        <a:xfrm>
          <a:off x="3010124" y="1119482"/>
          <a:ext cx="2015132" cy="110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95"/>
              </a:lnTo>
              <a:lnTo>
                <a:pt x="2015132" y="74995"/>
              </a:lnTo>
              <a:lnTo>
                <a:pt x="2015132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82A350-41B9-4C2D-A44E-991E1F2AF977}">
      <dsp:nvSpPr>
        <dsp:cNvPr id="0" name=""/>
        <dsp:cNvSpPr/>
      </dsp:nvSpPr>
      <dsp:spPr>
        <a:xfrm>
          <a:off x="3010124" y="1119482"/>
          <a:ext cx="1329000" cy="110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95"/>
              </a:lnTo>
              <a:lnTo>
                <a:pt x="1329000" y="74995"/>
              </a:lnTo>
              <a:lnTo>
                <a:pt x="1329000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2EA79-F5F1-4836-A4E6-EC91F83127B2}">
      <dsp:nvSpPr>
        <dsp:cNvPr id="0" name=""/>
        <dsp:cNvSpPr/>
      </dsp:nvSpPr>
      <dsp:spPr>
        <a:xfrm>
          <a:off x="3570391" y="1469813"/>
          <a:ext cx="91440" cy="1100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0050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09E5B-BFAD-456C-A13F-851CA7626324}">
      <dsp:nvSpPr>
        <dsp:cNvPr id="0" name=""/>
        <dsp:cNvSpPr/>
      </dsp:nvSpPr>
      <dsp:spPr>
        <a:xfrm>
          <a:off x="3010124" y="1119482"/>
          <a:ext cx="605986" cy="110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95"/>
              </a:lnTo>
              <a:lnTo>
                <a:pt x="605986" y="74995"/>
              </a:lnTo>
              <a:lnTo>
                <a:pt x="605986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09322E-CD34-47E3-B805-EBD373F7BB44}">
      <dsp:nvSpPr>
        <dsp:cNvPr id="0" name=""/>
        <dsp:cNvSpPr/>
      </dsp:nvSpPr>
      <dsp:spPr>
        <a:xfrm>
          <a:off x="2950822" y="2085088"/>
          <a:ext cx="91440" cy="1100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0050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F7F7D-E37F-4ED5-B491-DA7E7AB57064}">
      <dsp:nvSpPr>
        <dsp:cNvPr id="0" name=""/>
        <dsp:cNvSpPr/>
      </dsp:nvSpPr>
      <dsp:spPr>
        <a:xfrm>
          <a:off x="2765301" y="1734757"/>
          <a:ext cx="231241" cy="110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95"/>
              </a:lnTo>
              <a:lnTo>
                <a:pt x="231241" y="74995"/>
              </a:lnTo>
              <a:lnTo>
                <a:pt x="231241" y="110050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C509E-426D-4181-8DBD-CC510FBED167}">
      <dsp:nvSpPr>
        <dsp:cNvPr id="0" name=""/>
        <dsp:cNvSpPr/>
      </dsp:nvSpPr>
      <dsp:spPr>
        <a:xfrm>
          <a:off x="2534059" y="1734757"/>
          <a:ext cx="231241" cy="110050"/>
        </a:xfrm>
        <a:custGeom>
          <a:avLst/>
          <a:gdLst/>
          <a:ahLst/>
          <a:cxnLst/>
          <a:rect l="0" t="0" r="0" b="0"/>
          <a:pathLst>
            <a:path>
              <a:moveTo>
                <a:pt x="231241" y="0"/>
              </a:moveTo>
              <a:lnTo>
                <a:pt x="231241" y="74995"/>
              </a:lnTo>
              <a:lnTo>
                <a:pt x="0" y="74995"/>
              </a:lnTo>
              <a:lnTo>
                <a:pt x="0" y="110050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9BB029-4399-435A-9FFA-2F10739AB92A}">
      <dsp:nvSpPr>
        <dsp:cNvPr id="0" name=""/>
        <dsp:cNvSpPr/>
      </dsp:nvSpPr>
      <dsp:spPr>
        <a:xfrm>
          <a:off x="2765301" y="1119482"/>
          <a:ext cx="244823" cy="110050"/>
        </a:xfrm>
        <a:custGeom>
          <a:avLst/>
          <a:gdLst/>
          <a:ahLst/>
          <a:cxnLst/>
          <a:rect l="0" t="0" r="0" b="0"/>
          <a:pathLst>
            <a:path>
              <a:moveTo>
                <a:pt x="244823" y="0"/>
              </a:moveTo>
              <a:lnTo>
                <a:pt x="244823" y="74995"/>
              </a:lnTo>
              <a:lnTo>
                <a:pt x="0" y="74995"/>
              </a:lnTo>
              <a:lnTo>
                <a:pt x="0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0EEFA-FEF0-4E7C-827E-E66F17CB0A50}">
      <dsp:nvSpPr>
        <dsp:cNvPr id="0" name=""/>
        <dsp:cNvSpPr/>
      </dsp:nvSpPr>
      <dsp:spPr>
        <a:xfrm>
          <a:off x="1878026" y="1627032"/>
          <a:ext cx="91440" cy="1100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0050"/>
              </a:lnTo>
            </a:path>
          </a:pathLst>
        </a:custGeom>
        <a:noFill/>
        <a:ln w="11429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6D061E-44ED-43F9-984B-AD0F357C9F45}">
      <dsp:nvSpPr>
        <dsp:cNvPr id="0" name=""/>
        <dsp:cNvSpPr/>
      </dsp:nvSpPr>
      <dsp:spPr>
        <a:xfrm>
          <a:off x="1923746" y="1119482"/>
          <a:ext cx="1086377" cy="110050"/>
        </a:xfrm>
        <a:custGeom>
          <a:avLst/>
          <a:gdLst/>
          <a:ahLst/>
          <a:cxnLst/>
          <a:rect l="0" t="0" r="0" b="0"/>
          <a:pathLst>
            <a:path>
              <a:moveTo>
                <a:pt x="1086377" y="0"/>
              </a:moveTo>
              <a:lnTo>
                <a:pt x="1086377" y="74995"/>
              </a:lnTo>
              <a:lnTo>
                <a:pt x="0" y="74995"/>
              </a:lnTo>
              <a:lnTo>
                <a:pt x="0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EB2BC-90A5-4FC1-AB36-8DA45D191BCD}">
      <dsp:nvSpPr>
        <dsp:cNvPr id="0" name=""/>
        <dsp:cNvSpPr/>
      </dsp:nvSpPr>
      <dsp:spPr>
        <a:xfrm>
          <a:off x="1347621" y="1119482"/>
          <a:ext cx="1662502" cy="110050"/>
        </a:xfrm>
        <a:custGeom>
          <a:avLst/>
          <a:gdLst/>
          <a:ahLst/>
          <a:cxnLst/>
          <a:rect l="0" t="0" r="0" b="0"/>
          <a:pathLst>
            <a:path>
              <a:moveTo>
                <a:pt x="1662502" y="0"/>
              </a:moveTo>
              <a:lnTo>
                <a:pt x="1662502" y="74995"/>
              </a:lnTo>
              <a:lnTo>
                <a:pt x="0" y="74995"/>
              </a:lnTo>
              <a:lnTo>
                <a:pt x="0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3BA56-C92E-446A-ADCA-EF80AA2FE73D}">
      <dsp:nvSpPr>
        <dsp:cNvPr id="0" name=""/>
        <dsp:cNvSpPr/>
      </dsp:nvSpPr>
      <dsp:spPr>
        <a:xfrm>
          <a:off x="771496" y="1119482"/>
          <a:ext cx="2238627" cy="110050"/>
        </a:xfrm>
        <a:custGeom>
          <a:avLst/>
          <a:gdLst/>
          <a:ahLst/>
          <a:cxnLst/>
          <a:rect l="0" t="0" r="0" b="0"/>
          <a:pathLst>
            <a:path>
              <a:moveTo>
                <a:pt x="2238627" y="0"/>
              </a:moveTo>
              <a:lnTo>
                <a:pt x="2238627" y="74995"/>
              </a:lnTo>
              <a:lnTo>
                <a:pt x="0" y="74995"/>
              </a:lnTo>
              <a:lnTo>
                <a:pt x="0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38C761-A3F4-4891-8B36-2D3BC885FD5B}">
      <dsp:nvSpPr>
        <dsp:cNvPr id="0" name=""/>
        <dsp:cNvSpPr/>
      </dsp:nvSpPr>
      <dsp:spPr>
        <a:xfrm>
          <a:off x="264708" y="1119482"/>
          <a:ext cx="2745415" cy="110050"/>
        </a:xfrm>
        <a:custGeom>
          <a:avLst/>
          <a:gdLst/>
          <a:ahLst/>
          <a:cxnLst/>
          <a:rect l="0" t="0" r="0" b="0"/>
          <a:pathLst>
            <a:path>
              <a:moveTo>
                <a:pt x="2745415" y="0"/>
              </a:moveTo>
              <a:lnTo>
                <a:pt x="2745415" y="74995"/>
              </a:lnTo>
              <a:lnTo>
                <a:pt x="0" y="74995"/>
              </a:lnTo>
              <a:lnTo>
                <a:pt x="0" y="11005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AC26E-2E29-42FF-9AA1-886994F81AA4}">
      <dsp:nvSpPr>
        <dsp:cNvPr id="0" name=""/>
        <dsp:cNvSpPr/>
      </dsp:nvSpPr>
      <dsp:spPr>
        <a:xfrm>
          <a:off x="2328490" y="708890"/>
          <a:ext cx="1363268" cy="4105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47BDF9-3D5E-4108-B173-0A2191B13989}">
      <dsp:nvSpPr>
        <dsp:cNvPr id="0" name=""/>
        <dsp:cNvSpPr/>
      </dsp:nvSpPr>
      <dsp:spPr>
        <a:xfrm>
          <a:off x="2370534" y="748831"/>
          <a:ext cx="1363268" cy="4105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After Grant </a:t>
          </a:r>
          <a:r>
            <a:rPr lang="en-US" sz="1000" kern="1200" dirty="0" smtClean="0"/>
            <a:t>Implementation</a:t>
          </a:r>
          <a:endParaRPr lang="en-US" sz="1000" kern="1200" dirty="0"/>
        </a:p>
      </dsp:txBody>
      <dsp:txXfrm>
        <a:off x="2370534" y="748831"/>
        <a:ext cx="1363268" cy="410592"/>
      </dsp:txXfrm>
    </dsp:sp>
    <dsp:sp modelId="{22ED72BF-E3B1-4193-B837-B6A9C7B9B04A}">
      <dsp:nvSpPr>
        <dsp:cNvPr id="0" name=""/>
        <dsp:cNvSpPr/>
      </dsp:nvSpPr>
      <dsp:spPr>
        <a:xfrm>
          <a:off x="16180" y="1229532"/>
          <a:ext cx="497056" cy="380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A50CB9-CDA1-4F65-A6F2-1FEF04711E01}">
      <dsp:nvSpPr>
        <dsp:cNvPr id="0" name=""/>
        <dsp:cNvSpPr/>
      </dsp:nvSpPr>
      <dsp:spPr>
        <a:xfrm>
          <a:off x="58224" y="1269474"/>
          <a:ext cx="497056" cy="380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kern="1200" dirty="0"/>
            <a:t>Intake </a:t>
          </a:r>
          <a:r>
            <a:rPr lang="en-US" sz="800" kern="1200" dirty="0"/>
            <a:t>Screening</a:t>
          </a:r>
          <a:r>
            <a:rPr lang="en-US" sz="500" kern="1200" dirty="0"/>
            <a:t> Form</a:t>
          </a:r>
        </a:p>
      </dsp:txBody>
      <dsp:txXfrm>
        <a:off x="58224" y="1269474"/>
        <a:ext cx="497056" cy="380264"/>
      </dsp:txXfrm>
    </dsp:sp>
    <dsp:sp modelId="{E0B31E8B-B3DB-4612-B621-E08EBAA987B1}">
      <dsp:nvSpPr>
        <dsp:cNvPr id="0" name=""/>
        <dsp:cNvSpPr/>
      </dsp:nvSpPr>
      <dsp:spPr>
        <a:xfrm>
          <a:off x="582298" y="1229532"/>
          <a:ext cx="378395" cy="3860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C5BC80-EDA9-4E89-B855-E7E0F9A436A5}">
      <dsp:nvSpPr>
        <dsp:cNvPr id="0" name=""/>
        <dsp:cNvSpPr/>
      </dsp:nvSpPr>
      <dsp:spPr>
        <a:xfrm>
          <a:off x="624342" y="1269474"/>
          <a:ext cx="378395" cy="386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TCUDS-II</a:t>
          </a:r>
        </a:p>
      </dsp:txBody>
      <dsp:txXfrm>
        <a:off x="624342" y="1269474"/>
        <a:ext cx="378395" cy="386090"/>
      </dsp:txXfrm>
    </dsp:sp>
    <dsp:sp modelId="{D6853BDA-ADFE-4578-9371-D05929DFF5EC}">
      <dsp:nvSpPr>
        <dsp:cNvPr id="0" name=""/>
        <dsp:cNvSpPr/>
      </dsp:nvSpPr>
      <dsp:spPr>
        <a:xfrm>
          <a:off x="1044781" y="1229532"/>
          <a:ext cx="605678" cy="3860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B916C8-AEE7-4739-885D-C73B15EEB03F}">
      <dsp:nvSpPr>
        <dsp:cNvPr id="0" name=""/>
        <dsp:cNvSpPr/>
      </dsp:nvSpPr>
      <dsp:spPr>
        <a:xfrm>
          <a:off x="1086825" y="1269474"/>
          <a:ext cx="605678" cy="386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Nursing Assessment</a:t>
          </a:r>
          <a:endParaRPr lang="en-US" sz="800" kern="1200" dirty="0"/>
        </a:p>
      </dsp:txBody>
      <dsp:txXfrm>
        <a:off x="1086825" y="1269474"/>
        <a:ext cx="605678" cy="386090"/>
      </dsp:txXfrm>
    </dsp:sp>
    <dsp:sp modelId="{C37AECCA-086F-4EB0-9E48-DFAEA9B3424D}">
      <dsp:nvSpPr>
        <dsp:cNvPr id="0" name=""/>
        <dsp:cNvSpPr/>
      </dsp:nvSpPr>
      <dsp:spPr>
        <a:xfrm>
          <a:off x="1734548" y="1229532"/>
          <a:ext cx="378395" cy="397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6A30CE-28FB-426F-BEB2-E01167CA8368}">
      <dsp:nvSpPr>
        <dsp:cNvPr id="0" name=""/>
        <dsp:cNvSpPr/>
      </dsp:nvSpPr>
      <dsp:spPr>
        <a:xfrm>
          <a:off x="1776592" y="1269474"/>
          <a:ext cx="378395" cy="397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RANT</a:t>
          </a:r>
        </a:p>
      </dsp:txBody>
      <dsp:txXfrm>
        <a:off x="1776592" y="1269474"/>
        <a:ext cx="378395" cy="397499"/>
      </dsp:txXfrm>
    </dsp:sp>
    <dsp:sp modelId="{2AC903ED-368C-49DF-BBE0-1AEFDBF01ACD}">
      <dsp:nvSpPr>
        <dsp:cNvPr id="0" name=""/>
        <dsp:cNvSpPr/>
      </dsp:nvSpPr>
      <dsp:spPr>
        <a:xfrm>
          <a:off x="1586718" y="1737082"/>
          <a:ext cx="674054" cy="742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FA4B5C-E440-4877-BD42-C9D0BF8C52D3}">
      <dsp:nvSpPr>
        <dsp:cNvPr id="0" name=""/>
        <dsp:cNvSpPr/>
      </dsp:nvSpPr>
      <dsp:spPr>
        <a:xfrm>
          <a:off x="1628762" y="1777023"/>
          <a:ext cx="674054" cy="742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/>
            <a:t>Specialized Risk/Need Treatment Tracks</a:t>
          </a:r>
        </a:p>
      </dsp:txBody>
      <dsp:txXfrm>
        <a:off x="1628762" y="1777023"/>
        <a:ext cx="674054" cy="742898"/>
      </dsp:txXfrm>
    </dsp:sp>
    <dsp:sp modelId="{FB7FB261-5C22-48AD-A89E-E57784976EF3}">
      <dsp:nvSpPr>
        <dsp:cNvPr id="0" name=""/>
        <dsp:cNvSpPr/>
      </dsp:nvSpPr>
      <dsp:spPr>
        <a:xfrm>
          <a:off x="2424209" y="1229532"/>
          <a:ext cx="682182" cy="505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AB6FA7-F5CC-4CCC-9BA4-37E4E8D893BD}">
      <dsp:nvSpPr>
        <dsp:cNvPr id="0" name=""/>
        <dsp:cNvSpPr/>
      </dsp:nvSpPr>
      <dsp:spPr>
        <a:xfrm>
          <a:off x="2466253" y="1269474"/>
          <a:ext cx="682182" cy="505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Four Question PTSD Screener</a:t>
          </a:r>
        </a:p>
      </dsp:txBody>
      <dsp:txXfrm>
        <a:off x="2466253" y="1269474"/>
        <a:ext cx="682182" cy="505224"/>
      </dsp:txXfrm>
    </dsp:sp>
    <dsp:sp modelId="{5181BF86-D1A4-43EC-9CEE-67C96CB7EFFA}">
      <dsp:nvSpPr>
        <dsp:cNvPr id="0" name=""/>
        <dsp:cNvSpPr/>
      </dsp:nvSpPr>
      <dsp:spPr>
        <a:xfrm>
          <a:off x="2344861" y="1844807"/>
          <a:ext cx="378395" cy="24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CCBB3E-E16C-40AB-B810-67134815E692}">
      <dsp:nvSpPr>
        <dsp:cNvPr id="0" name=""/>
        <dsp:cNvSpPr/>
      </dsp:nvSpPr>
      <dsp:spPr>
        <a:xfrm>
          <a:off x="2386905" y="1884749"/>
          <a:ext cx="378395" cy="240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PCL-C</a:t>
          </a:r>
        </a:p>
      </dsp:txBody>
      <dsp:txXfrm>
        <a:off x="2386905" y="1884749"/>
        <a:ext cx="378395" cy="240281"/>
      </dsp:txXfrm>
    </dsp:sp>
    <dsp:sp modelId="{DBCD2C7C-A4BE-4E24-9F04-4F483B97B001}">
      <dsp:nvSpPr>
        <dsp:cNvPr id="0" name=""/>
        <dsp:cNvSpPr/>
      </dsp:nvSpPr>
      <dsp:spPr>
        <a:xfrm>
          <a:off x="2807345" y="1844807"/>
          <a:ext cx="378395" cy="24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92F29E-BD19-4D7F-BA21-E73F18A775CE}">
      <dsp:nvSpPr>
        <dsp:cNvPr id="0" name=""/>
        <dsp:cNvSpPr/>
      </dsp:nvSpPr>
      <dsp:spPr>
        <a:xfrm>
          <a:off x="2849389" y="1884749"/>
          <a:ext cx="378395" cy="240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SLESQ</a:t>
          </a:r>
        </a:p>
      </dsp:txBody>
      <dsp:txXfrm>
        <a:off x="2849389" y="1884749"/>
        <a:ext cx="378395" cy="240281"/>
      </dsp:txXfrm>
    </dsp:sp>
    <dsp:sp modelId="{3FCE35F9-7501-4B35-B804-12F3AB3CA284}">
      <dsp:nvSpPr>
        <dsp:cNvPr id="0" name=""/>
        <dsp:cNvSpPr/>
      </dsp:nvSpPr>
      <dsp:spPr>
        <a:xfrm>
          <a:off x="2602928" y="2195138"/>
          <a:ext cx="787229" cy="5612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95A3DE-3A8E-4B0A-A72A-AF8BC21A3CD7}">
      <dsp:nvSpPr>
        <dsp:cNvPr id="0" name=""/>
        <dsp:cNvSpPr/>
      </dsp:nvSpPr>
      <dsp:spPr>
        <a:xfrm>
          <a:off x="2644972" y="2235080"/>
          <a:ext cx="787229" cy="561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Helping Women Recover and Helping Men Recover Curriculum</a:t>
          </a:r>
        </a:p>
      </dsp:txBody>
      <dsp:txXfrm>
        <a:off x="2644972" y="2235080"/>
        <a:ext cx="787229" cy="561229"/>
      </dsp:txXfrm>
    </dsp:sp>
    <dsp:sp modelId="{C3817B14-B45D-419F-8083-47D1793195D0}">
      <dsp:nvSpPr>
        <dsp:cNvPr id="0" name=""/>
        <dsp:cNvSpPr/>
      </dsp:nvSpPr>
      <dsp:spPr>
        <a:xfrm>
          <a:off x="3426913" y="1229532"/>
          <a:ext cx="378395" cy="24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687315-275E-4728-B20D-EE378A3E8471}">
      <dsp:nvSpPr>
        <dsp:cNvPr id="0" name=""/>
        <dsp:cNvSpPr/>
      </dsp:nvSpPr>
      <dsp:spPr>
        <a:xfrm>
          <a:off x="3468957" y="1269474"/>
          <a:ext cx="378395" cy="240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MHSF-III</a:t>
          </a:r>
        </a:p>
      </dsp:txBody>
      <dsp:txXfrm>
        <a:off x="3468957" y="1269474"/>
        <a:ext cx="378395" cy="240281"/>
      </dsp:txXfrm>
    </dsp:sp>
    <dsp:sp modelId="{B5C22D3F-1A54-44A9-8403-FBE2CDACB37A}">
      <dsp:nvSpPr>
        <dsp:cNvPr id="0" name=""/>
        <dsp:cNvSpPr/>
      </dsp:nvSpPr>
      <dsp:spPr>
        <a:xfrm>
          <a:off x="3190480" y="1579863"/>
          <a:ext cx="851261" cy="24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4DEB2-6940-45F6-9E4D-B3159CD5AA2C}">
      <dsp:nvSpPr>
        <dsp:cNvPr id="0" name=""/>
        <dsp:cNvSpPr/>
      </dsp:nvSpPr>
      <dsp:spPr>
        <a:xfrm>
          <a:off x="3232524" y="1619805"/>
          <a:ext cx="851261" cy="240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Psychiatric Evaluation</a:t>
          </a:r>
        </a:p>
      </dsp:txBody>
      <dsp:txXfrm>
        <a:off x="3232524" y="1619805"/>
        <a:ext cx="851261" cy="240281"/>
      </dsp:txXfrm>
    </dsp:sp>
    <dsp:sp modelId="{80FD3E07-47C3-435B-85B3-9BB014E1710A}">
      <dsp:nvSpPr>
        <dsp:cNvPr id="0" name=""/>
        <dsp:cNvSpPr/>
      </dsp:nvSpPr>
      <dsp:spPr>
        <a:xfrm>
          <a:off x="4041741" y="1229532"/>
          <a:ext cx="594765" cy="316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1BE9DE-E5D6-4509-94F1-7036E84D5038}">
      <dsp:nvSpPr>
        <dsp:cNvPr id="0" name=""/>
        <dsp:cNvSpPr/>
      </dsp:nvSpPr>
      <dsp:spPr>
        <a:xfrm>
          <a:off x="4083785" y="1269474"/>
          <a:ext cx="594765" cy="316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Intake</a:t>
          </a:r>
          <a:r>
            <a:rPr lang="en-US" sz="800" kern="1200" dirty="0" smtClean="0"/>
            <a:t>/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Accepted</a:t>
          </a:r>
          <a:r>
            <a:rPr lang="en-US" sz="500" kern="1200" dirty="0" smtClean="0"/>
            <a:t> </a:t>
          </a:r>
          <a:r>
            <a:rPr lang="en-US" sz="500" kern="1200" dirty="0"/>
            <a:t>into </a:t>
          </a:r>
          <a:r>
            <a:rPr lang="en-US" sz="800" kern="1200" dirty="0"/>
            <a:t>Drug Court</a:t>
          </a:r>
        </a:p>
      </dsp:txBody>
      <dsp:txXfrm>
        <a:off x="4083785" y="1269474"/>
        <a:ext cx="594765" cy="316594"/>
      </dsp:txXfrm>
    </dsp:sp>
    <dsp:sp modelId="{22D0EB95-8169-4778-B71E-0F3E755E731C}">
      <dsp:nvSpPr>
        <dsp:cNvPr id="0" name=""/>
        <dsp:cNvSpPr/>
      </dsp:nvSpPr>
      <dsp:spPr>
        <a:xfrm>
          <a:off x="4720595" y="1229532"/>
          <a:ext cx="609322" cy="4454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45BF93-3240-45F9-8C1E-E73CB1B3E47F}">
      <dsp:nvSpPr>
        <dsp:cNvPr id="0" name=""/>
        <dsp:cNvSpPr/>
      </dsp:nvSpPr>
      <dsp:spPr>
        <a:xfrm>
          <a:off x="4762639" y="1269474"/>
          <a:ext cx="609322" cy="445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Addiction Severity Index</a:t>
          </a:r>
        </a:p>
      </dsp:txBody>
      <dsp:txXfrm>
        <a:off x="4762639" y="1269474"/>
        <a:ext cx="609322" cy="445498"/>
      </dsp:txXfrm>
    </dsp:sp>
    <dsp:sp modelId="{88CC84E8-5E98-46CA-82B1-CE8CA44043C0}">
      <dsp:nvSpPr>
        <dsp:cNvPr id="0" name=""/>
        <dsp:cNvSpPr/>
      </dsp:nvSpPr>
      <dsp:spPr>
        <a:xfrm>
          <a:off x="5414005" y="1229532"/>
          <a:ext cx="638795" cy="871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81F6C8-2048-4483-B128-DDF203344EF8}">
      <dsp:nvSpPr>
        <dsp:cNvPr id="0" name=""/>
        <dsp:cNvSpPr/>
      </dsp:nvSpPr>
      <dsp:spPr>
        <a:xfrm>
          <a:off x="5456049" y="1269474"/>
          <a:ext cx="638795" cy="871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Gender Specific </a:t>
          </a:r>
          <a:r>
            <a:rPr lang="en-US" sz="800" kern="1200" dirty="0" err="1"/>
            <a:t>Tretment</a:t>
          </a:r>
          <a:r>
            <a:rPr lang="en-US" sz="800" kern="1200" dirty="0"/>
            <a:t> Groups</a:t>
          </a:r>
        </a:p>
      </dsp:txBody>
      <dsp:txXfrm>
        <a:off x="5456049" y="1269474"/>
        <a:ext cx="638795" cy="871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30F221D-55F0-4D95-AE34-6B980E4DCB6A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0A93A83-0E87-4D6E-AE42-FD5ADAC0A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Risk and Need Tracks</a:t>
            </a:r>
          </a:p>
          <a:p>
            <a:r>
              <a:rPr lang="en-US" dirty="0" smtClean="0"/>
              <a:t>SAMHSA 2013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Orleans Parish Drug Court Expansion Grant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RISK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Need</a:t>
            </a:r>
            <a:endParaRPr lang="en-US" sz="360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Prognostic Risk</a:t>
            </a:r>
          </a:p>
          <a:p>
            <a:r>
              <a:rPr lang="en-US" dirty="0" smtClean="0"/>
              <a:t>Re-Offending</a:t>
            </a:r>
          </a:p>
          <a:p>
            <a:r>
              <a:rPr lang="en-US" dirty="0" smtClean="0"/>
              <a:t>Career Criminal</a:t>
            </a:r>
          </a:p>
          <a:p>
            <a:r>
              <a:rPr lang="en-US" dirty="0" smtClean="0"/>
              <a:t>Revolving Door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Criminogenic Need</a:t>
            </a:r>
          </a:p>
          <a:p>
            <a:r>
              <a:rPr lang="en-US" dirty="0" smtClean="0"/>
              <a:t>Substance Dependence</a:t>
            </a:r>
          </a:p>
          <a:p>
            <a:r>
              <a:rPr lang="en-US" dirty="0" smtClean="0"/>
              <a:t>Rehabilitation</a:t>
            </a:r>
          </a:p>
          <a:p>
            <a:r>
              <a:rPr lang="en-US" dirty="0" smtClean="0"/>
              <a:t>Sobriety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and Need </a:t>
            </a:r>
            <a:endParaRPr lang="en-US" dirty="0"/>
          </a:p>
        </p:txBody>
      </p:sp>
      <p:pic>
        <p:nvPicPr>
          <p:cNvPr id="13" name="Picture 2" descr="C:\Users\Milissa Carter\AppData\Local\Microsoft\Windows\Temporary Internet Files\Content.IE5\WCR01DX6\MC90001289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4876800"/>
            <a:ext cx="1531620" cy="1421892"/>
          </a:xfrm>
          <a:prstGeom prst="rect">
            <a:avLst/>
          </a:prstGeom>
          <a:noFill/>
        </p:spPr>
      </p:pic>
      <p:pic>
        <p:nvPicPr>
          <p:cNvPr id="1028" name="Picture 4" descr="C:\Users\Milissa Carter\AppData\Local\Microsoft\Windows\Temporary Internet Files\Content.IE5\7P75V9O1\MP91022105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4953000"/>
            <a:ext cx="1318408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Risk and Need Quadrants</a:t>
            </a:r>
            <a:endParaRPr lang="en-US" sz="4800" dirty="0"/>
          </a:p>
        </p:txBody>
      </p:sp>
      <p:graphicFrame>
        <p:nvGraphicFramePr>
          <p:cNvPr id="20" name="Content Placeholder 19"/>
          <p:cNvGraphicFramePr>
            <a:graphicFrameLocks noGrp="1"/>
          </p:cNvGraphicFramePr>
          <p:nvPr>
            <p:ph sz="quarter" idx="1"/>
          </p:nvPr>
        </p:nvGraphicFramePr>
        <p:xfrm>
          <a:off x="914400" y="1828800"/>
          <a:ext cx="7589838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919"/>
                <a:gridCol w="3794919"/>
              </a:tblGrid>
              <a:tr h="2171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Standard Drug Court Track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(10 Key Components)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Status Calendar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Intensive Treatment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Compliance is proximal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Restrictive Consequences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Focus consequences on treatment and supervision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Specialized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Track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(Treatment emphasis)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Noncompliance calendar 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Intensive treatment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Treatment is proximal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Focus consequences on treatment</a:t>
                      </a:r>
                    </a:p>
                  </a:txBody>
                  <a:tcPr marL="114300" marR="114300" marT="0" marB="0"/>
                </a:tc>
              </a:tr>
              <a:tr h="2171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Specialized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Track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(Accountability emphasis)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Status Calendar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Pro-social rehabilitation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Prevention Services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Abstinence &amp; compliance are proximal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Specialized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Track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(Diversion emphasis)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Noncompliance calendar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Prevention services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Focus consequences on abstinence</a:t>
                      </a: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447800" y="1371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315200" y="137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10800000" flipV="1">
            <a:off x="228600" y="2057400"/>
            <a:ext cx="7965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28600" y="5410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954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High Risk/ High Need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(Standard Drug Court Track)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 fontScale="32500" lnSpcReduction="20000"/>
          </a:bodyPr>
          <a:lstStyle/>
          <a:p>
            <a:r>
              <a:rPr lang="en-US" sz="5000" dirty="0" smtClean="0"/>
              <a:t>Scheduled Status Hearing with the Judge</a:t>
            </a:r>
          </a:p>
          <a:p>
            <a:r>
              <a:rPr lang="en-US" sz="5000" dirty="0" smtClean="0"/>
              <a:t>Intensive Outpatient Treatment with FSGNO</a:t>
            </a:r>
          </a:p>
          <a:p>
            <a:r>
              <a:rPr lang="en-US" sz="5000" dirty="0" smtClean="0"/>
              <a:t>Consequences for treatment and supervision</a:t>
            </a:r>
          </a:p>
          <a:p>
            <a:r>
              <a:rPr lang="en-US" sz="5000" dirty="0" smtClean="0"/>
              <a:t>Compliance is a proximal goal</a:t>
            </a:r>
          </a:p>
          <a:p>
            <a:r>
              <a:rPr lang="en-US" sz="5000" dirty="0" smtClean="0"/>
              <a:t>Graduation Sanction/restrictive consequences</a:t>
            </a:r>
          </a:p>
          <a:p>
            <a:r>
              <a:rPr lang="en-US" sz="5000" dirty="0" smtClean="0"/>
              <a:t>Prescribed Medication allowed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3500" b="1" dirty="0" smtClean="0"/>
              <a:t>Generally Substance Dependent</a:t>
            </a:r>
          </a:p>
          <a:p>
            <a:pPr lvl="0" algn="ctr">
              <a:buNone/>
            </a:pPr>
            <a:r>
              <a:rPr lang="en-US" sz="3500" b="1" dirty="0" smtClean="0"/>
              <a:t>Possess antisocial personality features</a:t>
            </a:r>
          </a:p>
          <a:p>
            <a:pPr lvl="0" algn="ctr">
              <a:buNone/>
            </a:pPr>
            <a:r>
              <a:rPr lang="en-US" sz="3500" b="1" dirty="0" smtClean="0"/>
              <a:t>Prior failures in treatment</a:t>
            </a:r>
          </a:p>
          <a:p>
            <a:pPr lvl="0" algn="ctr">
              <a:buNone/>
            </a:pPr>
            <a:r>
              <a:rPr lang="en-US" sz="3500" b="1" dirty="0" smtClean="0"/>
              <a:t>Early onset of Substance Use</a:t>
            </a:r>
          </a:p>
          <a:p>
            <a:pPr lvl="0" algn="ctr">
              <a:buNone/>
            </a:pPr>
            <a:r>
              <a:rPr lang="en-US" sz="3500" b="1" dirty="0" smtClean="0"/>
              <a:t>Unable to be a good parent, hold a job, or attend school</a:t>
            </a:r>
          </a:p>
          <a:p>
            <a:pPr lvl="0" algn="ctr">
              <a:buNone/>
            </a:pPr>
            <a:r>
              <a:rPr lang="en-US" sz="3500" b="1" dirty="0" smtClean="0"/>
              <a:t>Will need vocational skills training’</a:t>
            </a:r>
          </a:p>
          <a:p>
            <a:pPr lvl="0" algn="ctr">
              <a:buNone/>
            </a:pPr>
            <a:r>
              <a:rPr lang="en-US" sz="3500" b="1" dirty="0" smtClean="0"/>
              <a:t>Treatment and Supervision attendance are proximal goals (short term)</a:t>
            </a:r>
          </a:p>
          <a:p>
            <a:pPr lvl="0" algn="ctr">
              <a:buNone/>
            </a:pPr>
            <a:r>
              <a:rPr lang="en-US" sz="3500" b="1" dirty="0" smtClean="0"/>
              <a:t>Sanctions should be immediate for missing treatment or supervision</a:t>
            </a:r>
          </a:p>
          <a:p>
            <a:pPr lvl="0" algn="ctr">
              <a:buNone/>
            </a:pPr>
            <a:r>
              <a:rPr lang="en-US" sz="3500" b="1" dirty="0" smtClean="0"/>
              <a:t>Before sanctioning for new drug use they need time to be in treatment</a:t>
            </a:r>
          </a:p>
          <a:p>
            <a:pPr lvl="0" algn="ctr">
              <a:buNone/>
            </a:pPr>
            <a:r>
              <a:rPr lang="en-US" sz="3500" b="1" dirty="0" smtClean="0"/>
              <a:t>Response to positive drug tests should be treatment oriented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-609600"/>
            <a:ext cx="8534400" cy="1905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sz="2700" b="1" u="sng" dirty="0" smtClean="0"/>
              <a:t>High Risk/Low Need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b="1" dirty="0" smtClean="0"/>
              <a:t>(Emphasis on Accountability)</a:t>
            </a:r>
            <a:r>
              <a:rPr lang="en-US" sz="2700" dirty="0" smtClean="0"/>
              <a:t/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Scheduled Status Hearing with the Judge</a:t>
            </a:r>
          </a:p>
          <a:p>
            <a:pPr lvl="0"/>
            <a:r>
              <a:rPr lang="en-US" dirty="0" smtClean="0"/>
              <a:t>Pro-Social Rehabilitation (People, Places &amp; Things)</a:t>
            </a:r>
          </a:p>
          <a:p>
            <a:pPr lvl="0"/>
            <a:r>
              <a:rPr lang="en-US" dirty="0" smtClean="0"/>
              <a:t>Prevention Services</a:t>
            </a:r>
          </a:p>
          <a:p>
            <a:pPr lvl="0"/>
            <a:r>
              <a:rPr lang="en-US" dirty="0" smtClean="0"/>
              <a:t>Abstinence and Compliance are proximal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1800" dirty="0" smtClean="0"/>
              <a:t>Need Social Skills Training and Accountability with close monitoring</a:t>
            </a:r>
          </a:p>
          <a:p>
            <a:pPr lvl="0" algn="ctr">
              <a:buNone/>
            </a:pPr>
            <a:r>
              <a:rPr lang="en-US" sz="1800" dirty="0" smtClean="0"/>
              <a:t>Scheduled Status Hearings-Judge to monitor and sanction due to high risk of noncompliance with monitoring</a:t>
            </a:r>
          </a:p>
          <a:p>
            <a:pPr lvl="0" algn="ctr">
              <a:buNone/>
            </a:pPr>
            <a:r>
              <a:rPr lang="en-US" sz="1800" dirty="0" smtClean="0"/>
              <a:t>May not meet dependence criteria and Intensive treatment option may put them at more risk for exposure to drug use</a:t>
            </a:r>
          </a:p>
          <a:p>
            <a:pPr lvl="0" algn="ctr">
              <a:buNone/>
            </a:pPr>
            <a:r>
              <a:rPr lang="en-US" sz="1800" dirty="0" smtClean="0"/>
              <a:t>Psycho educational groups to provide education of negative effects of drugs and alcohol</a:t>
            </a:r>
          </a:p>
          <a:p>
            <a:pPr lvl="0" algn="ctr">
              <a:buNone/>
            </a:pPr>
            <a:r>
              <a:rPr lang="en-US" sz="1800" dirty="0" smtClean="0"/>
              <a:t>Education to help re-enter society without drug and alcohol</a:t>
            </a:r>
          </a:p>
          <a:p>
            <a:pPr lvl="0" algn="ctr">
              <a:buNone/>
            </a:pPr>
            <a:r>
              <a:rPr lang="en-US" sz="1800" dirty="0" smtClean="0"/>
              <a:t>Abstinence and Compliance are short term and attainable goals-sanctions needed for missing treatment and supervision.</a:t>
            </a:r>
          </a:p>
          <a:p>
            <a:pPr algn="ctr">
              <a:buNone/>
            </a:pP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43000"/>
          </a:xfrm>
        </p:spPr>
        <p:txBody>
          <a:bodyPr>
            <a:noAutofit/>
          </a:bodyPr>
          <a:lstStyle/>
          <a:p>
            <a:r>
              <a:rPr lang="en-US" sz="2000" b="1" u="sng" dirty="0" smtClean="0"/>
              <a:t>Low Risk/High Need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dirty="0" smtClean="0"/>
              <a:t>(Emphasis on Treatment)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 lvl="0"/>
            <a:r>
              <a:rPr lang="en-US" sz="3800" dirty="0" smtClean="0"/>
              <a:t>Status Hearings only for noncompliance</a:t>
            </a:r>
          </a:p>
          <a:p>
            <a:pPr lvl="0"/>
            <a:r>
              <a:rPr lang="en-US" sz="3800" dirty="0" smtClean="0"/>
              <a:t>Intensive Outpatient Treatment with FSGNO</a:t>
            </a:r>
          </a:p>
          <a:p>
            <a:pPr lvl="0"/>
            <a:r>
              <a:rPr lang="en-US" sz="3800" dirty="0" smtClean="0"/>
              <a:t>Consequences focused on treatment</a:t>
            </a:r>
          </a:p>
          <a:p>
            <a:pPr lvl="0"/>
            <a:r>
              <a:rPr lang="en-US" sz="3800" dirty="0" smtClean="0"/>
              <a:t>Treatment is a proximal goal</a:t>
            </a:r>
          </a:p>
          <a:p>
            <a:pPr lvl="0"/>
            <a:r>
              <a:rPr lang="en-US" sz="3800" dirty="0" smtClean="0"/>
              <a:t>Prescribed medication allowed</a:t>
            </a:r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dirty="0" smtClean="0"/>
              <a:t> </a:t>
            </a:r>
            <a:r>
              <a:rPr lang="en-US" sz="2800" dirty="0" smtClean="0"/>
              <a:t>Substance Dependant</a:t>
            </a:r>
          </a:p>
          <a:p>
            <a:pPr lvl="0" algn="ctr">
              <a:buNone/>
            </a:pPr>
            <a:r>
              <a:rPr lang="en-US" sz="2800" dirty="0" smtClean="0"/>
              <a:t>Mental Illness</a:t>
            </a:r>
          </a:p>
          <a:p>
            <a:pPr lvl="0" algn="ctr">
              <a:buNone/>
            </a:pPr>
            <a:r>
              <a:rPr lang="en-US" sz="2800" dirty="0" smtClean="0"/>
              <a:t>Poor Coping Skills</a:t>
            </a:r>
          </a:p>
          <a:p>
            <a:pPr lvl="0" algn="ctr">
              <a:buNone/>
            </a:pPr>
            <a:r>
              <a:rPr lang="en-US" sz="2800" dirty="0" smtClean="0"/>
              <a:t>Need Intensive Treatment and Supportive Intervention</a:t>
            </a:r>
          </a:p>
          <a:p>
            <a:pPr lvl="0" algn="ctr">
              <a:buNone/>
            </a:pPr>
            <a:r>
              <a:rPr lang="en-US" sz="2800" dirty="0" smtClean="0"/>
              <a:t>Regular status hearings are not necessary because they may expose them to high risk behaviors</a:t>
            </a:r>
          </a:p>
          <a:p>
            <a:pPr lvl="0" algn="ctr">
              <a:buNone/>
            </a:pPr>
            <a:r>
              <a:rPr lang="en-US" sz="2800" dirty="0" smtClean="0"/>
              <a:t>Quick and immediate sanctions are a must</a:t>
            </a:r>
          </a:p>
          <a:p>
            <a:pPr lvl="0" algn="ctr">
              <a:buNone/>
            </a:pPr>
            <a:r>
              <a:rPr lang="en-US" sz="2800" dirty="0" smtClean="0"/>
              <a:t>Monthly Status Hearings are acceptable</a:t>
            </a:r>
          </a:p>
          <a:p>
            <a:pPr lvl="0" algn="ctr">
              <a:buNone/>
            </a:pPr>
            <a:r>
              <a:rPr lang="en-US" sz="2800" dirty="0" smtClean="0"/>
              <a:t>Must be in separate groups from High Risk offenders</a:t>
            </a:r>
          </a:p>
          <a:p>
            <a:pPr lvl="0" algn="ctr">
              <a:buNone/>
            </a:pPr>
            <a:r>
              <a:rPr lang="en-US" sz="2800" dirty="0" smtClean="0"/>
              <a:t>Need vocational and educational services</a:t>
            </a:r>
          </a:p>
          <a:p>
            <a:pPr lvl="0" algn="ctr">
              <a:buNone/>
            </a:pPr>
            <a:r>
              <a:rPr lang="en-US" sz="2800" dirty="0" smtClean="0"/>
              <a:t>Poor attendance should get a immediate judicial sanction</a:t>
            </a:r>
          </a:p>
          <a:p>
            <a:pPr lvl="0" algn="ctr">
              <a:buNone/>
            </a:pPr>
            <a:r>
              <a:rPr lang="en-US" sz="2800" dirty="0" smtClean="0"/>
              <a:t>Relapse is a distal goal (long term)-should get a treatment sanction</a:t>
            </a:r>
          </a:p>
          <a:p>
            <a:pPr algn="ctr">
              <a:buNone/>
            </a:pPr>
            <a:endParaRPr lang="en-US" sz="2800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668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Low Risk/Low Need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Status Hearing for noncompliance</a:t>
            </a:r>
          </a:p>
          <a:p>
            <a:pPr lvl="0"/>
            <a:r>
              <a:rPr lang="en-US" dirty="0" smtClean="0"/>
              <a:t>Prevention Services</a:t>
            </a:r>
          </a:p>
          <a:p>
            <a:pPr lvl="0"/>
            <a:r>
              <a:rPr lang="en-US" dirty="0" smtClean="0"/>
              <a:t>Consequences are focused on abstinence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 lvl="0" algn="ctr">
              <a:buNone/>
            </a:pPr>
            <a:r>
              <a:rPr lang="en-US" sz="1800" dirty="0" smtClean="0"/>
              <a:t>Usually productive in life (work, school, parenting)</a:t>
            </a:r>
          </a:p>
          <a:p>
            <a:pPr lvl="0" algn="ctr">
              <a:buNone/>
            </a:pPr>
            <a:r>
              <a:rPr lang="en-US" sz="1800" dirty="0" smtClean="0"/>
              <a:t>Combining them with HRHN (Drug Court) would expose them to antisocial behavior</a:t>
            </a:r>
          </a:p>
          <a:p>
            <a:pPr lvl="0" algn="ctr">
              <a:buNone/>
            </a:pPr>
            <a:r>
              <a:rPr lang="en-US" sz="1800" dirty="0" smtClean="0"/>
              <a:t>No scheduled status hearings are necessary-only noncompliance</a:t>
            </a:r>
          </a:p>
          <a:p>
            <a:pPr lvl="0" algn="ctr">
              <a:buNone/>
            </a:pPr>
            <a:r>
              <a:rPr lang="en-US" sz="1800" dirty="0" smtClean="0"/>
              <a:t>May not require Intensive Outpatient Groups</a:t>
            </a:r>
          </a:p>
          <a:p>
            <a:pPr lvl="0" algn="ctr">
              <a:buNone/>
            </a:pPr>
            <a:r>
              <a:rPr lang="en-US" sz="1800" dirty="0" smtClean="0"/>
              <a:t>May need psycho educational groups or less intensive treatment</a:t>
            </a:r>
          </a:p>
          <a:p>
            <a:pPr lvl="0" algn="ctr">
              <a:buNone/>
            </a:pPr>
            <a:r>
              <a:rPr lang="en-US" sz="1800" dirty="0" smtClean="0"/>
              <a:t>Abstinence is a proximal (short term) goal-immediate sanction</a:t>
            </a:r>
          </a:p>
          <a:p>
            <a:pPr lvl="0" algn="ctr">
              <a:buNone/>
            </a:pPr>
            <a:r>
              <a:rPr lang="en-US" sz="1800" dirty="0" smtClean="0"/>
              <a:t>Treatment plan should include prevention</a:t>
            </a:r>
          </a:p>
          <a:p>
            <a:pPr algn="ctr">
              <a:buNone/>
            </a:pPr>
            <a:r>
              <a:rPr lang="en-US" sz="1800" b="1" dirty="0" smtClean="0"/>
              <a:t> </a:t>
            </a:r>
            <a:endParaRPr lang="en-US" sz="1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Drug Court</a:t>
            </a:r>
          </a:p>
          <a:p>
            <a:endParaRPr lang="en-US" dirty="0" smtClean="0"/>
          </a:p>
          <a:p>
            <a:r>
              <a:rPr lang="en-US" dirty="0" smtClean="0"/>
              <a:t>Versus</a:t>
            </a:r>
          </a:p>
          <a:p>
            <a:endParaRPr lang="en-US" dirty="0" smtClean="0"/>
          </a:p>
          <a:p>
            <a:r>
              <a:rPr lang="en-US" dirty="0" smtClean="0"/>
              <a:t>Intensive Probation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990600"/>
          </a:xfrm>
        </p:spPr>
        <p:txBody>
          <a:bodyPr>
            <a:noAutofit/>
          </a:bodyPr>
          <a:lstStyle/>
          <a:p>
            <a:r>
              <a:rPr lang="en-US" sz="6000" dirty="0" smtClean="0"/>
              <a:t>   Who is </a:t>
            </a:r>
            <a:r>
              <a:rPr lang="en-US" sz="6000" dirty="0" smtClean="0"/>
              <a:t>Eligible???</a:t>
            </a:r>
            <a:r>
              <a:rPr lang="en-US" sz="6000" dirty="0" smtClean="0"/>
              <a:t>	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5108448" cy="732974"/>
          </a:xfrm>
        </p:spPr>
        <p:txBody>
          <a:bodyPr/>
          <a:lstStyle/>
          <a:p>
            <a:pPr algn="ctr"/>
            <a:r>
              <a:rPr lang="en-US" dirty="0" smtClean="0"/>
              <a:t>          Drug Court                 AND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 smtClean="0"/>
              <a:t>     Intensive Probation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Current Drug Court clients</a:t>
            </a:r>
          </a:p>
          <a:p>
            <a:r>
              <a:rPr lang="en-US" dirty="0" smtClean="0"/>
              <a:t>Substance Dependant</a:t>
            </a:r>
          </a:p>
          <a:p>
            <a:r>
              <a:rPr lang="en-US" dirty="0" smtClean="0"/>
              <a:t>Active Probation</a:t>
            </a:r>
          </a:p>
          <a:p>
            <a:r>
              <a:rPr lang="en-US" dirty="0" smtClean="0"/>
              <a:t>Minimum 3 years probation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Current IP clients</a:t>
            </a:r>
          </a:p>
          <a:p>
            <a:r>
              <a:rPr lang="en-US" dirty="0" smtClean="0"/>
              <a:t>May be substance dependant </a:t>
            </a:r>
          </a:p>
          <a:p>
            <a:r>
              <a:rPr lang="en-US" dirty="0" smtClean="0"/>
              <a:t>May be recreational user</a:t>
            </a:r>
          </a:p>
          <a:p>
            <a:r>
              <a:rPr lang="en-US" dirty="0" smtClean="0"/>
              <a:t>Dealers</a:t>
            </a:r>
          </a:p>
          <a:p>
            <a:r>
              <a:rPr lang="en-US" dirty="0" smtClean="0"/>
              <a:t>Active/Inactive Probation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Eligibility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200" dirty="0" smtClean="0"/>
              <a:t>Intensive Probation</a:t>
            </a:r>
          </a:p>
          <a:p>
            <a:endParaRPr lang="en-US" sz="3200" dirty="0" smtClean="0"/>
          </a:p>
          <a:p>
            <a:r>
              <a:rPr lang="en-US" sz="3200" dirty="0" smtClean="0"/>
              <a:t>Becomes </a:t>
            </a:r>
          </a:p>
          <a:p>
            <a:endParaRPr lang="en-US" sz="3200" dirty="0" smtClean="0"/>
          </a:p>
          <a:p>
            <a:r>
              <a:rPr lang="en-US" sz="3200" dirty="0" smtClean="0"/>
              <a:t>Drug Court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2954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Program Outline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609600"/>
          </a:xfrm>
        </p:spPr>
        <p:txBody>
          <a:bodyPr/>
          <a:lstStyle/>
          <a:p>
            <a:r>
              <a:rPr lang="en-US" dirty="0" smtClean="0"/>
              <a:t>Currently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609600"/>
          </a:xfrm>
        </p:spPr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01752" y="2286000"/>
            <a:ext cx="4041648" cy="400378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Defendants sentenced to </a:t>
            </a:r>
            <a:r>
              <a:rPr lang="en-US" b="1" dirty="0" smtClean="0"/>
              <a:t>Drug Court </a:t>
            </a:r>
            <a:r>
              <a:rPr lang="en-US" dirty="0" smtClean="0"/>
              <a:t>receive ALL of the afore mentioned services inclusive of  individualized treatment.</a:t>
            </a:r>
          </a:p>
          <a:p>
            <a:r>
              <a:rPr lang="en-US" dirty="0" smtClean="0"/>
              <a:t>Defendants sentenced to </a:t>
            </a:r>
            <a:r>
              <a:rPr lang="en-US" b="1" dirty="0" smtClean="0"/>
              <a:t>Intensive Probation </a:t>
            </a:r>
            <a:r>
              <a:rPr lang="en-US" dirty="0" smtClean="0"/>
              <a:t>receive case management and are NOT ELIGIBLE for any of the afore mentioned services available through the SAMHSA Grant.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800600" y="2286000"/>
            <a:ext cx="4038600" cy="400757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Defendants that need case management would be sentenced to Court Intervention Services and screened for a treatment track. </a:t>
            </a:r>
          </a:p>
          <a:p>
            <a:r>
              <a:rPr lang="en-US" dirty="0" smtClean="0"/>
              <a:t>Cases </a:t>
            </a:r>
            <a:r>
              <a:rPr lang="en-US" dirty="0" smtClean="0"/>
              <a:t>that would fall into the traditional Drug Court track (High Risk/High Need) </a:t>
            </a:r>
            <a:r>
              <a:rPr lang="en-US" dirty="0" smtClean="0"/>
              <a:t>will be  re-</a:t>
            </a:r>
            <a:r>
              <a:rPr lang="en-US" dirty="0" err="1" smtClean="0"/>
              <a:t>alloted</a:t>
            </a:r>
            <a:r>
              <a:rPr lang="en-US" dirty="0" smtClean="0"/>
              <a:t> to a felony Drug Court Section </a:t>
            </a:r>
            <a:r>
              <a:rPr lang="en-US" dirty="0" smtClean="0"/>
              <a:t>and </a:t>
            </a:r>
            <a:r>
              <a:rPr lang="en-US" dirty="0" smtClean="0"/>
              <a:t>the </a:t>
            </a:r>
            <a:r>
              <a:rPr lang="en-US" dirty="0" smtClean="0"/>
              <a:t>High Risk/Low Need </a:t>
            </a:r>
            <a:r>
              <a:rPr lang="en-US" dirty="0" smtClean="0"/>
              <a:t>track would be transferred to Section C for supervision.  </a:t>
            </a:r>
            <a:r>
              <a:rPr lang="en-US" dirty="0" smtClean="0"/>
              <a:t>A</a:t>
            </a:r>
            <a:r>
              <a:rPr lang="en-US" dirty="0" smtClean="0"/>
              <a:t>ll </a:t>
            </a:r>
            <a:r>
              <a:rPr lang="en-US" dirty="0" smtClean="0"/>
              <a:t>others will remain in their sentencing section to be monitored by </a:t>
            </a:r>
            <a:r>
              <a:rPr lang="en-US" dirty="0" smtClean="0"/>
              <a:t>the </a:t>
            </a:r>
            <a:r>
              <a:rPr lang="en-US" dirty="0" smtClean="0"/>
              <a:t>Case </a:t>
            </a:r>
            <a:r>
              <a:rPr lang="en-US" dirty="0" smtClean="0"/>
              <a:t>manager </a:t>
            </a:r>
            <a:r>
              <a:rPr lang="en-US" dirty="0" smtClean="0"/>
              <a:t>assigned to that track. 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143000"/>
          </a:xfrm>
        </p:spPr>
        <p:txBody>
          <a:bodyPr>
            <a:noAutofit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    Drug Court   </a:t>
            </a:r>
            <a:r>
              <a:rPr lang="en-US" sz="2000" i="1" dirty="0" smtClean="0"/>
              <a:t>Umbrella  </a:t>
            </a:r>
            <a:r>
              <a:rPr lang="en-US" sz="4800" dirty="0" smtClean="0"/>
              <a:t>         </a:t>
            </a:r>
            <a:endParaRPr lang="en-US" sz="4800" dirty="0"/>
          </a:p>
        </p:txBody>
      </p:sp>
      <p:pic>
        <p:nvPicPr>
          <p:cNvPr id="2050" name="Picture 2" descr="C:\Users\Milissa Carter\AppData\Local\Microsoft\Windows\Temporary Internet Files\Content.IE5\WCR01DX6\MC90038717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228600"/>
            <a:ext cx="914400" cy="91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2438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Orleans Parish Outcomes could Change Drug Court Statute to include Individualized Treatment </a:t>
            </a:r>
            <a:endParaRPr lang="en-US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Goals and Benefits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7448" cy="732974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Increase and Improve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Access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Availability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eligibility screening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assessment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treatment types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group types,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intervention types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modalities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programming for men and women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individualized treatment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provide lower recidivism rates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higher retention rates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promote public safety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individual trauma counseling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transportation services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childcare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vocational training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19200"/>
          </a:xfrm>
        </p:spPr>
        <p:txBody>
          <a:bodyPr>
            <a:normAutofit fontScale="90000"/>
          </a:bodyPr>
          <a:lstStyle/>
          <a:p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>                             </a:t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>  </a:t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000" dirty="0" smtClean="0"/>
              <a:t>GOALS:</a:t>
            </a:r>
            <a:r>
              <a:rPr lang="en-US" sz="1800" dirty="0" smtClean="0"/>
              <a:t>                              </a:t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04800"/>
            <a:ext cx="8534400" cy="6827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Benefits of Drug Court</a:t>
            </a:r>
            <a:br>
              <a:rPr lang="en-US" sz="2800" b="1" dirty="0" smtClean="0"/>
            </a:br>
            <a:r>
              <a:rPr lang="en-US" sz="2800" b="1" dirty="0" smtClean="0"/>
              <a:t>Track System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Increased retention and graduation </a:t>
            </a:r>
            <a:r>
              <a:rPr lang="en-US" dirty="0" smtClean="0"/>
              <a:t>rates</a:t>
            </a:r>
          </a:p>
          <a:p>
            <a:r>
              <a:rPr lang="en-US" dirty="0" smtClean="0"/>
              <a:t>Reduced recidivism</a:t>
            </a:r>
            <a:endParaRPr lang="en-US" dirty="0" smtClean="0"/>
          </a:p>
          <a:p>
            <a:r>
              <a:rPr lang="en-US" dirty="0" smtClean="0"/>
              <a:t>Self-efficacy </a:t>
            </a:r>
          </a:p>
          <a:p>
            <a:r>
              <a:rPr lang="en-US" dirty="0" smtClean="0"/>
              <a:t>Empowerment</a:t>
            </a:r>
          </a:p>
          <a:p>
            <a:r>
              <a:rPr lang="en-US" dirty="0" smtClean="0"/>
              <a:t>Sustainable employment </a:t>
            </a:r>
          </a:p>
          <a:p>
            <a:r>
              <a:rPr lang="en-US" dirty="0" smtClean="0"/>
              <a:t>Employment skills</a:t>
            </a:r>
          </a:p>
          <a:p>
            <a:r>
              <a:rPr lang="en-US" dirty="0" smtClean="0"/>
              <a:t>Increase in physical and mental health </a:t>
            </a:r>
          </a:p>
          <a:p>
            <a:r>
              <a:rPr lang="en-US" dirty="0" smtClean="0"/>
              <a:t>Access to health care</a:t>
            </a:r>
          </a:p>
          <a:p>
            <a:r>
              <a:rPr lang="en-US" dirty="0" smtClean="0"/>
              <a:t>Enhanced parenting skills </a:t>
            </a:r>
          </a:p>
          <a:p>
            <a:r>
              <a:rPr lang="en-US" dirty="0" smtClean="0"/>
              <a:t>Family relationships</a:t>
            </a:r>
          </a:p>
          <a:p>
            <a:r>
              <a:rPr lang="en-US" dirty="0" smtClean="0"/>
              <a:t>Trauma symptom reduction</a:t>
            </a:r>
          </a:p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No More One Size Fits All Treatment</a:t>
            </a: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914400"/>
            <a:ext cx="2971800" cy="4495800"/>
          </a:xfrm>
        </p:spPr>
        <p:txBody>
          <a:bodyPr/>
          <a:lstStyle/>
          <a:p>
            <a:r>
              <a:rPr lang="en-US" sz="3600" dirty="0" smtClean="0"/>
              <a:t>Current Process </a:t>
            </a:r>
            <a:br>
              <a:rPr lang="en-US" sz="3600" dirty="0" smtClean="0"/>
            </a:br>
            <a:r>
              <a:rPr lang="en-US" sz="3600" dirty="0" err="1" smtClean="0"/>
              <a:t>vs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Process </a:t>
            </a:r>
            <a:br>
              <a:rPr lang="en-US" sz="3600" dirty="0" smtClean="0"/>
            </a:br>
            <a:r>
              <a:rPr lang="en-US" sz="3600" dirty="0" smtClean="0"/>
              <a:t>after </a:t>
            </a:r>
            <a:br>
              <a:rPr lang="en-US" sz="3600" dirty="0" smtClean="0"/>
            </a:br>
            <a:r>
              <a:rPr lang="en-US" sz="2800" dirty="0" smtClean="0"/>
              <a:t>Grant </a:t>
            </a:r>
            <a:r>
              <a:rPr lang="en-US" sz="2400" dirty="0" smtClean="0"/>
              <a:t>Implementation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124200" y="609600"/>
          <a:ext cx="58674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2895600" y="2971800"/>
          <a:ext cx="60960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31242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2 designated </a:t>
            </a:r>
          </a:p>
          <a:p>
            <a:r>
              <a:rPr lang="en-US" sz="2400" dirty="0" smtClean="0"/>
              <a:t>Screening and Intake Counselors</a:t>
            </a:r>
          </a:p>
          <a:p>
            <a:endParaRPr lang="en-US" sz="2400" dirty="0" smtClean="0"/>
          </a:p>
          <a:p>
            <a:r>
              <a:rPr lang="en-US" sz="2400" dirty="0" smtClean="0"/>
              <a:t>Added assessments to create individualized case management and treatment plans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Screening and Assessment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Screening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Court calls for screening prior to sentencing</a:t>
            </a:r>
          </a:p>
          <a:p>
            <a:r>
              <a:rPr lang="en-US" dirty="0" smtClean="0"/>
              <a:t>Intake counselor screens for eligibility </a:t>
            </a:r>
          </a:p>
          <a:p>
            <a:r>
              <a:rPr lang="en-US" dirty="0" smtClean="0"/>
              <a:t>Risk and Needs Assessment Triage (RANT)</a:t>
            </a:r>
            <a:endParaRPr lang="en-US" dirty="0" smtClean="0"/>
          </a:p>
          <a:p>
            <a:r>
              <a:rPr lang="en-US" dirty="0" smtClean="0"/>
              <a:t>Screening completed in the DCCM 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u="sng" dirty="0" smtClean="0"/>
              <a:t>Outcome:</a:t>
            </a:r>
          </a:p>
          <a:p>
            <a:r>
              <a:rPr lang="en-US" dirty="0" smtClean="0"/>
              <a:t>Individualized Case Management Plan: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GED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Housing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Medicaid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Assessment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Intake completed in DCCM and GPRA</a:t>
            </a:r>
          </a:p>
          <a:p>
            <a:r>
              <a:rPr lang="en-US" dirty="0" smtClean="0"/>
              <a:t>Mental Health Screening</a:t>
            </a:r>
          </a:p>
          <a:p>
            <a:r>
              <a:rPr lang="en-US" dirty="0" smtClean="0"/>
              <a:t>Trauma Screening</a:t>
            </a:r>
          </a:p>
          <a:p>
            <a:r>
              <a:rPr lang="en-US" dirty="0" smtClean="0"/>
              <a:t>TCU-Drug Abuse Screening</a:t>
            </a:r>
            <a:endParaRPr lang="en-US" dirty="0" smtClean="0"/>
          </a:p>
          <a:p>
            <a:r>
              <a:rPr lang="en-US" dirty="0" smtClean="0"/>
              <a:t>Addiction Severity Index (ASI)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Outcome:</a:t>
            </a:r>
          </a:p>
          <a:p>
            <a:r>
              <a:rPr lang="en-US" dirty="0" smtClean="0"/>
              <a:t>Individualized Treatment Plan: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Psych Evaluation (onsite Psychiatrist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Nursing Assessment (onsite nurse)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Individual Counseling (onsite trauma therapists)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Personalized Treatment Track (Risk and Need)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Grief Counseling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Anger Management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Parenting Groups (NOLA DADS)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3352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High Risk/High Need</a:t>
            </a:r>
          </a:p>
          <a:p>
            <a:r>
              <a:rPr lang="en-US" sz="3200" dirty="0" smtClean="0"/>
              <a:t>High Risk/Low Need</a:t>
            </a:r>
          </a:p>
          <a:p>
            <a:r>
              <a:rPr lang="en-US" sz="3200" dirty="0" smtClean="0"/>
              <a:t>Low Risk/High Need</a:t>
            </a:r>
          </a:p>
          <a:p>
            <a:r>
              <a:rPr lang="en-US" sz="3200" dirty="0" smtClean="0"/>
              <a:t>Low Risk/Low Need</a:t>
            </a:r>
            <a:endParaRPr lang="en-US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Risk and Need </a:t>
            </a:r>
            <a:br>
              <a:rPr lang="en-US" sz="6000" dirty="0" smtClean="0"/>
            </a:br>
            <a:r>
              <a:rPr lang="en-US" sz="6000" dirty="0" smtClean="0"/>
              <a:t>Tracks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3256</TotalTime>
  <Words>651</Words>
  <Application>Microsoft Office PowerPoint</Application>
  <PresentationFormat>On-screen Show (4:3)</PresentationFormat>
  <Paragraphs>244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Civic</vt:lpstr>
      <vt:lpstr>Orleans Parish Drug Court Expansion Grant</vt:lpstr>
      <vt:lpstr>Goals and Benefits</vt:lpstr>
      <vt:lpstr>                                                                                   GOALS:                               </vt:lpstr>
      <vt:lpstr>Benefits of Drug Court Track System</vt:lpstr>
      <vt:lpstr>Current Process  vs  Process  after  Grant Implementation</vt:lpstr>
      <vt:lpstr>Screening and Assessment</vt:lpstr>
      <vt:lpstr>Screening</vt:lpstr>
      <vt:lpstr>Assessment</vt:lpstr>
      <vt:lpstr>Risk and Need  Tracks</vt:lpstr>
      <vt:lpstr>Risk and Need </vt:lpstr>
      <vt:lpstr>Risk and Need Quadrants</vt:lpstr>
      <vt:lpstr>High Risk/ High Need (Standard Drug Court Track)  </vt:lpstr>
      <vt:lpstr>       High Risk/Low Need (Emphasis on Accountability) </vt:lpstr>
      <vt:lpstr>Low Risk/High Need (Emphasis on Treatment) </vt:lpstr>
      <vt:lpstr>Low Risk/Low Need </vt:lpstr>
      <vt:lpstr>   Who is Eligible??? </vt:lpstr>
      <vt:lpstr>Eligibility</vt:lpstr>
      <vt:lpstr>Program Outline</vt:lpstr>
      <vt:lpstr>              Drug Court   Umbrella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Orleans Parish Drug Court Expansion Grant</dc:title>
  <dc:creator>Melissa Carter</dc:creator>
  <cp:lastModifiedBy>Melissa Carter</cp:lastModifiedBy>
  <cp:revision>322</cp:revision>
  <dcterms:created xsi:type="dcterms:W3CDTF">2013-01-20T19:36:37Z</dcterms:created>
  <dcterms:modified xsi:type="dcterms:W3CDTF">2013-11-06T15:17:15Z</dcterms:modified>
</cp:coreProperties>
</file>